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B9452-0BB2-4BEE-8559-6E5EB9592A89}" v="16" dt="2023-09-21T20:16:43.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cDowell" userId="396c8ecec6dce893" providerId="LiveId" clId="{80AB9452-0BB2-4BEE-8559-6E5EB9592A89}"/>
    <pc:docChg chg="undo custSel addSld modSld addMainMaster delMainMaster">
      <pc:chgData name="Robert McDowell" userId="396c8ecec6dce893" providerId="LiveId" clId="{80AB9452-0BB2-4BEE-8559-6E5EB9592A89}" dt="2023-09-21T20:21:26.496" v="307" actId="122"/>
      <pc:docMkLst>
        <pc:docMk/>
      </pc:docMkLst>
      <pc:sldChg chg="addSp delSp modSp new mod setBg modClrScheme addAnim chgLayout">
        <pc:chgData name="Robert McDowell" userId="396c8ecec6dce893" providerId="LiveId" clId="{80AB9452-0BB2-4BEE-8559-6E5EB9592A89}" dt="2023-09-15T18:50:48.245" v="21" actId="26606"/>
        <pc:sldMkLst>
          <pc:docMk/>
          <pc:sldMk cId="1727943551" sldId="256"/>
        </pc:sldMkLst>
        <pc:spChg chg="mod">
          <ac:chgData name="Robert McDowell" userId="396c8ecec6dce893" providerId="LiveId" clId="{80AB9452-0BB2-4BEE-8559-6E5EB9592A89}" dt="2023-09-15T18:50:48.245" v="21" actId="26606"/>
          <ac:spMkLst>
            <pc:docMk/>
            <pc:sldMk cId="1727943551" sldId="256"/>
            <ac:spMk id="2" creationId="{87AD5338-927A-5E1D-637B-ABBBCB6B8D46}"/>
          </ac:spMkLst>
        </pc:spChg>
        <pc:spChg chg="mod">
          <ac:chgData name="Robert McDowell" userId="396c8ecec6dce893" providerId="LiveId" clId="{80AB9452-0BB2-4BEE-8559-6E5EB9592A89}" dt="2023-09-15T18:50:48.245" v="21" actId="26606"/>
          <ac:spMkLst>
            <pc:docMk/>
            <pc:sldMk cId="1727943551" sldId="256"/>
            <ac:spMk id="3" creationId="{D06A8ED7-A661-E977-6C51-E715C098633B}"/>
          </ac:spMkLst>
        </pc:spChg>
        <pc:spChg chg="add del">
          <ac:chgData name="Robert McDowell" userId="396c8ecec6dce893" providerId="LiveId" clId="{80AB9452-0BB2-4BEE-8559-6E5EB9592A89}" dt="2023-09-15T18:50:02.954" v="18" actId="26606"/>
          <ac:spMkLst>
            <pc:docMk/>
            <pc:sldMk cId="1727943551" sldId="256"/>
            <ac:spMk id="9" creationId="{D4F87819-B70D-4927-B657-7D175613F950}"/>
          </ac:spMkLst>
        </pc:spChg>
        <pc:spChg chg="add del">
          <ac:chgData name="Robert McDowell" userId="396c8ecec6dce893" providerId="LiveId" clId="{80AB9452-0BB2-4BEE-8559-6E5EB9592A89}" dt="2023-09-15T18:50:02.954" v="18" actId="26606"/>
          <ac:spMkLst>
            <pc:docMk/>
            <pc:sldMk cId="1727943551" sldId="256"/>
            <ac:spMk id="11" creationId="{DCB3820D-C773-4632-9F79-C890E1B2B50D}"/>
          </ac:spMkLst>
        </pc:spChg>
        <pc:spChg chg="add del">
          <ac:chgData name="Robert McDowell" userId="396c8ecec6dce893" providerId="LiveId" clId="{80AB9452-0BB2-4BEE-8559-6E5EB9592A89}" dt="2023-09-15T18:50:02.954" v="18" actId="26606"/>
          <ac:spMkLst>
            <pc:docMk/>
            <pc:sldMk cId="1727943551" sldId="256"/>
            <ac:spMk id="13" creationId="{DCB8EB4B-AFE9-41E8-95B0-F246E5740491}"/>
          </ac:spMkLst>
        </pc:spChg>
        <pc:spChg chg="add del">
          <ac:chgData name="Robert McDowell" userId="396c8ecec6dce893" providerId="LiveId" clId="{80AB9452-0BB2-4BEE-8559-6E5EB9592A89}" dt="2023-09-15T18:50:02.892" v="17" actId="26606"/>
          <ac:spMkLst>
            <pc:docMk/>
            <pc:sldMk cId="1727943551" sldId="256"/>
            <ac:spMk id="18" creationId="{0671A8AE-40A1-4631-A6B8-581AFF065482}"/>
          </ac:spMkLst>
        </pc:spChg>
        <pc:spChg chg="add del">
          <ac:chgData name="Robert McDowell" userId="396c8ecec6dce893" providerId="LiveId" clId="{80AB9452-0BB2-4BEE-8559-6E5EB9592A89}" dt="2023-09-15T18:50:02.892" v="17" actId="26606"/>
          <ac:spMkLst>
            <pc:docMk/>
            <pc:sldMk cId="1727943551" sldId="256"/>
            <ac:spMk id="20" creationId="{A44CD100-6267-4E62-AA64-2182A3A6A1C0}"/>
          </ac:spMkLst>
        </pc:spChg>
        <pc:spChg chg="add del">
          <ac:chgData name="Robert McDowell" userId="396c8ecec6dce893" providerId="LiveId" clId="{80AB9452-0BB2-4BEE-8559-6E5EB9592A89}" dt="2023-09-15T18:50:02.892" v="17" actId="26606"/>
          <ac:spMkLst>
            <pc:docMk/>
            <pc:sldMk cId="1727943551" sldId="256"/>
            <ac:spMk id="22" creationId="{AF2F604E-43BE-4DC3-B983-E071523364F8}"/>
          </ac:spMkLst>
        </pc:spChg>
        <pc:spChg chg="add del">
          <ac:chgData name="Robert McDowell" userId="396c8ecec6dce893" providerId="LiveId" clId="{80AB9452-0BB2-4BEE-8559-6E5EB9592A89}" dt="2023-09-15T18:50:02.892" v="17" actId="26606"/>
          <ac:spMkLst>
            <pc:docMk/>
            <pc:sldMk cId="1727943551" sldId="256"/>
            <ac:spMk id="24" creationId="{08C9B587-E65E-4B52-B37C-ABEBB6E87928}"/>
          </ac:spMkLst>
        </pc:spChg>
        <pc:spChg chg="add del">
          <ac:chgData name="Robert McDowell" userId="396c8ecec6dce893" providerId="LiveId" clId="{80AB9452-0BB2-4BEE-8559-6E5EB9592A89}" dt="2023-09-15T18:50:48.245" v="21" actId="26606"/>
          <ac:spMkLst>
            <pc:docMk/>
            <pc:sldMk cId="1727943551" sldId="256"/>
            <ac:spMk id="26" creationId="{4AA13AD3-0A4F-475A-BEBB-DEEFF5C096C3}"/>
          </ac:spMkLst>
        </pc:spChg>
        <pc:spChg chg="add del">
          <ac:chgData name="Robert McDowell" userId="396c8ecec6dce893" providerId="LiveId" clId="{80AB9452-0BB2-4BEE-8559-6E5EB9592A89}" dt="2023-09-15T18:50:48.245" v="21" actId="26606"/>
          <ac:spMkLst>
            <pc:docMk/>
            <pc:sldMk cId="1727943551" sldId="256"/>
            <ac:spMk id="27" creationId="{4AB109E1-45E3-4986-9663-C3EAAC041219}"/>
          </ac:spMkLst>
        </pc:spChg>
        <pc:spChg chg="add del">
          <ac:chgData name="Robert McDowell" userId="396c8ecec6dce893" providerId="LiveId" clId="{80AB9452-0BB2-4BEE-8559-6E5EB9592A89}" dt="2023-09-15T18:50:48.245" v="21" actId="26606"/>
          <ac:spMkLst>
            <pc:docMk/>
            <pc:sldMk cId="1727943551" sldId="256"/>
            <ac:spMk id="28" creationId="{EDEE9D42-BBE7-4427-9BC3-971CE96F1E29}"/>
          </ac:spMkLst>
        </pc:spChg>
        <pc:spChg chg="add del">
          <ac:chgData name="Robert McDowell" userId="396c8ecec6dce893" providerId="LiveId" clId="{80AB9452-0BB2-4BEE-8559-6E5EB9592A89}" dt="2023-09-15T18:50:48.245" v="21" actId="26606"/>
          <ac:spMkLst>
            <pc:docMk/>
            <pc:sldMk cId="1727943551" sldId="256"/>
            <ac:spMk id="33" creationId="{6CA2C65D-0168-1245-86C8-62A8A6F7B813}"/>
          </ac:spMkLst>
        </pc:spChg>
        <pc:spChg chg="add del">
          <ac:chgData name="Robert McDowell" userId="396c8ecec6dce893" providerId="LiveId" clId="{80AB9452-0BB2-4BEE-8559-6E5EB9592A89}" dt="2023-09-15T18:50:48.245" v="21" actId="26606"/>
          <ac:spMkLst>
            <pc:docMk/>
            <pc:sldMk cId="1727943551" sldId="256"/>
            <ac:spMk id="35" creationId="{4029224B-C0FC-EC47-B248-0D4271BC7FC3}"/>
          </ac:spMkLst>
        </pc:spChg>
        <pc:spChg chg="add del">
          <ac:chgData name="Robert McDowell" userId="396c8ecec6dce893" providerId="LiveId" clId="{80AB9452-0BB2-4BEE-8559-6E5EB9592A89}" dt="2023-09-15T18:50:48.245" v="21" actId="26606"/>
          <ac:spMkLst>
            <pc:docMk/>
            <pc:sldMk cId="1727943551" sldId="256"/>
            <ac:spMk id="37" creationId="{755E9273-3717-C94C-9BFF-75E87E47C46A}"/>
          </ac:spMkLst>
        </pc:spChg>
        <pc:picChg chg="add mod ord">
          <ac:chgData name="Robert McDowell" userId="396c8ecec6dce893" providerId="LiveId" clId="{80AB9452-0BB2-4BEE-8559-6E5EB9592A89}" dt="2023-09-15T18:50:48.245" v="21" actId="26606"/>
          <ac:picMkLst>
            <pc:docMk/>
            <pc:sldMk cId="1727943551" sldId="256"/>
            <ac:picMk id="4" creationId="{CEDE9902-53F0-1D4B-987F-0D9FFBAE6CCC}"/>
          </ac:picMkLst>
        </pc:picChg>
      </pc:sldChg>
      <pc:sldChg chg="addSp delSp modSp new mod setBg setClrOvrMap">
        <pc:chgData name="Robert McDowell" userId="396c8ecec6dce893" providerId="LiveId" clId="{80AB9452-0BB2-4BEE-8559-6E5EB9592A89}" dt="2023-09-21T20:20:20.613" v="302" actId="1440"/>
        <pc:sldMkLst>
          <pc:docMk/>
          <pc:sldMk cId="603830055" sldId="257"/>
        </pc:sldMkLst>
        <pc:spChg chg="mod">
          <ac:chgData name="Robert McDowell" userId="396c8ecec6dce893" providerId="LiveId" clId="{80AB9452-0BB2-4BEE-8559-6E5EB9592A89}" dt="2023-09-21T20:18:33.215" v="293" actId="26606"/>
          <ac:spMkLst>
            <pc:docMk/>
            <pc:sldMk cId="603830055" sldId="257"/>
            <ac:spMk id="2" creationId="{176237F6-D752-B915-330A-C42E14F6FF7D}"/>
          </ac:spMkLst>
        </pc:spChg>
        <pc:spChg chg="mod">
          <ac:chgData name="Robert McDowell" userId="396c8ecec6dce893" providerId="LiveId" clId="{80AB9452-0BB2-4BEE-8559-6E5EB9592A89}" dt="2023-09-21T20:19:27.129" v="300" actId="255"/>
          <ac:spMkLst>
            <pc:docMk/>
            <pc:sldMk cId="603830055" sldId="257"/>
            <ac:spMk id="3" creationId="{694599E3-AA87-3C9B-54E6-8D7C310BD0EE}"/>
          </ac:spMkLst>
        </pc:spChg>
        <pc:spChg chg="add del">
          <ac:chgData name="Robert McDowell" userId="396c8ecec6dce893" providerId="LiveId" clId="{80AB9452-0BB2-4BEE-8559-6E5EB9592A89}" dt="2023-09-21T20:18:33.215" v="293" actId="26606"/>
          <ac:spMkLst>
            <pc:docMk/>
            <pc:sldMk cId="603830055" sldId="257"/>
            <ac:spMk id="9" creationId="{EB6D1D7F-141C-4D8E-BFBA-D95B68E16385}"/>
          </ac:spMkLst>
        </pc:spChg>
        <pc:spChg chg="add del">
          <ac:chgData name="Robert McDowell" userId="396c8ecec6dce893" providerId="LiveId" clId="{80AB9452-0BB2-4BEE-8559-6E5EB9592A89}" dt="2023-09-21T20:18:33.215" v="293" actId="26606"/>
          <ac:spMkLst>
            <pc:docMk/>
            <pc:sldMk cId="603830055" sldId="257"/>
            <ac:spMk id="11" creationId="{558DA214-7FDA-4C9D-A7CF-9AD725E290E1}"/>
          </ac:spMkLst>
        </pc:spChg>
        <pc:spChg chg="add">
          <ac:chgData name="Robert McDowell" userId="396c8ecec6dce893" providerId="LiveId" clId="{80AB9452-0BB2-4BEE-8559-6E5EB9592A89}" dt="2023-09-21T20:18:33.215" v="293" actId="26606"/>
          <ac:spMkLst>
            <pc:docMk/>
            <pc:sldMk cId="603830055" sldId="257"/>
            <ac:spMk id="16" creationId="{EB6D1D7F-141C-4D8E-BFBA-D95B68E16385}"/>
          </ac:spMkLst>
        </pc:spChg>
        <pc:spChg chg="add">
          <ac:chgData name="Robert McDowell" userId="396c8ecec6dce893" providerId="LiveId" clId="{80AB9452-0BB2-4BEE-8559-6E5EB9592A89}" dt="2023-09-21T20:18:33.215" v="293" actId="26606"/>
          <ac:spMkLst>
            <pc:docMk/>
            <pc:sldMk cId="603830055" sldId="257"/>
            <ac:spMk id="18" creationId="{245B42B6-26F8-4E25-839B-FB38F13BEFFC}"/>
          </ac:spMkLst>
        </pc:spChg>
        <pc:picChg chg="add mod">
          <ac:chgData name="Robert McDowell" userId="396c8ecec6dce893" providerId="LiveId" clId="{80AB9452-0BB2-4BEE-8559-6E5EB9592A89}" dt="2023-09-21T20:20:20.613" v="302" actId="1440"/>
          <ac:picMkLst>
            <pc:docMk/>
            <pc:sldMk cId="603830055" sldId="257"/>
            <ac:picMk id="5" creationId="{644D6D1B-EA3C-A3B9-B398-A7247BDE0F45}"/>
          </ac:picMkLst>
        </pc:picChg>
      </pc:sldChg>
      <pc:sldChg chg="addSp delSp modSp new mod setBg">
        <pc:chgData name="Robert McDowell" userId="396c8ecec6dce893" providerId="LiveId" clId="{80AB9452-0BB2-4BEE-8559-6E5EB9592A89}" dt="2023-09-21T19:55:47.359" v="147" actId="255"/>
        <pc:sldMkLst>
          <pc:docMk/>
          <pc:sldMk cId="2375896523" sldId="258"/>
        </pc:sldMkLst>
        <pc:spChg chg="mod">
          <ac:chgData name="Robert McDowell" userId="396c8ecec6dce893" providerId="LiveId" clId="{80AB9452-0BB2-4BEE-8559-6E5EB9592A89}" dt="2023-09-15T19:03:36.641" v="111" actId="26606"/>
          <ac:spMkLst>
            <pc:docMk/>
            <pc:sldMk cId="2375896523" sldId="258"/>
            <ac:spMk id="2" creationId="{7341707A-1230-5343-630F-0EC4C2724D46}"/>
          </ac:spMkLst>
        </pc:spChg>
        <pc:spChg chg="mod">
          <ac:chgData name="Robert McDowell" userId="396c8ecec6dce893" providerId="LiveId" clId="{80AB9452-0BB2-4BEE-8559-6E5EB9592A89}" dt="2023-09-21T19:55:47.359" v="147" actId="255"/>
          <ac:spMkLst>
            <pc:docMk/>
            <pc:sldMk cId="2375896523" sldId="258"/>
            <ac:spMk id="3" creationId="{6F17CE15-9CFB-23C8-961C-7D729891105A}"/>
          </ac:spMkLst>
        </pc:spChg>
        <pc:spChg chg="add del">
          <ac:chgData name="Robert McDowell" userId="396c8ecec6dce893" providerId="LiveId" clId="{80AB9452-0BB2-4BEE-8559-6E5EB9592A89}" dt="2023-09-15T19:03:06.579" v="107" actId="26606"/>
          <ac:spMkLst>
            <pc:docMk/>
            <pc:sldMk cId="2375896523" sldId="258"/>
            <ac:spMk id="9" creationId="{EB6D1D7F-141C-4D8E-BFBA-D95B68E16385}"/>
          </ac:spMkLst>
        </pc:spChg>
        <pc:spChg chg="add del">
          <ac:chgData name="Robert McDowell" userId="396c8ecec6dce893" providerId="LiveId" clId="{80AB9452-0BB2-4BEE-8559-6E5EB9592A89}" dt="2023-09-15T19:03:06.579" v="107" actId="26606"/>
          <ac:spMkLst>
            <pc:docMk/>
            <pc:sldMk cId="2375896523" sldId="258"/>
            <ac:spMk id="11" creationId="{725EFA61-F0F8-4F4A-B750-81EE924F1D78}"/>
          </ac:spMkLst>
        </pc:spChg>
        <pc:spChg chg="add del">
          <ac:chgData name="Robert McDowell" userId="396c8ecec6dce893" providerId="LiveId" clId="{80AB9452-0BB2-4BEE-8559-6E5EB9592A89}" dt="2023-09-15T19:03:36.641" v="111" actId="26606"/>
          <ac:spMkLst>
            <pc:docMk/>
            <pc:sldMk cId="2375896523" sldId="258"/>
            <ac:spMk id="13" creationId="{4815D795-EBA0-4245-89F8-B459481683FB}"/>
          </ac:spMkLst>
        </pc:spChg>
        <pc:spChg chg="add del">
          <ac:chgData name="Robert McDowell" userId="396c8ecec6dce893" providerId="LiveId" clId="{80AB9452-0BB2-4BEE-8559-6E5EB9592A89}" dt="2023-09-15T19:03:36.641" v="111" actId="26606"/>
          <ac:spMkLst>
            <pc:docMk/>
            <pc:sldMk cId="2375896523" sldId="258"/>
            <ac:spMk id="14" creationId="{EB6D1D7F-141C-4D8E-BFBA-D95B68E16385}"/>
          </ac:spMkLst>
        </pc:spChg>
        <pc:spChg chg="add del">
          <ac:chgData name="Robert McDowell" userId="396c8ecec6dce893" providerId="LiveId" clId="{80AB9452-0BB2-4BEE-8559-6E5EB9592A89}" dt="2023-09-15T19:03:36.641" v="111" actId="26606"/>
          <ac:spMkLst>
            <pc:docMk/>
            <pc:sldMk cId="2375896523" sldId="258"/>
            <ac:spMk id="16" creationId="{B7B54865-0417-4422-B63B-3E74C04CD741}"/>
          </ac:spMkLst>
        </pc:spChg>
        <pc:spChg chg="add">
          <ac:chgData name="Robert McDowell" userId="396c8ecec6dce893" providerId="LiveId" clId="{80AB9452-0BB2-4BEE-8559-6E5EB9592A89}" dt="2023-09-15T19:03:36.641" v="111" actId="26606"/>
          <ac:spMkLst>
            <pc:docMk/>
            <pc:sldMk cId="2375896523" sldId="258"/>
            <ac:spMk id="21" creationId="{EB6D1D7F-141C-4D8E-BFBA-D95B68E16385}"/>
          </ac:spMkLst>
        </pc:spChg>
        <pc:spChg chg="add">
          <ac:chgData name="Robert McDowell" userId="396c8ecec6dce893" providerId="LiveId" clId="{80AB9452-0BB2-4BEE-8559-6E5EB9592A89}" dt="2023-09-15T19:03:36.641" v="111" actId="26606"/>
          <ac:spMkLst>
            <pc:docMk/>
            <pc:sldMk cId="2375896523" sldId="258"/>
            <ac:spMk id="23" creationId="{245B42B6-26F8-4E25-839B-FB38F13BEFFC}"/>
          </ac:spMkLst>
        </pc:spChg>
        <pc:picChg chg="add del">
          <ac:chgData name="Robert McDowell" userId="396c8ecec6dce893" providerId="LiveId" clId="{80AB9452-0BB2-4BEE-8559-6E5EB9592A89}" dt="2023-09-15T19:03:06.579" v="107" actId="26606"/>
          <ac:picMkLst>
            <pc:docMk/>
            <pc:sldMk cId="2375896523" sldId="258"/>
            <ac:picMk id="5" creationId="{8E624FB3-E893-DC37-31D4-B5FD1EE67977}"/>
          </ac:picMkLst>
        </pc:picChg>
        <pc:picChg chg="add mod ord">
          <ac:chgData name="Robert McDowell" userId="396c8ecec6dce893" providerId="LiveId" clId="{80AB9452-0BB2-4BEE-8559-6E5EB9592A89}" dt="2023-09-15T19:03:36.641" v="111" actId="26606"/>
          <ac:picMkLst>
            <pc:docMk/>
            <pc:sldMk cId="2375896523" sldId="258"/>
            <ac:picMk id="15" creationId="{A7EAE0CD-85FB-011F-B775-9DB2E0907401}"/>
          </ac:picMkLst>
        </pc:picChg>
      </pc:sldChg>
      <pc:sldChg chg="addSp delSp modSp new mod setBg setClrOvrMap">
        <pc:chgData name="Robert McDowell" userId="396c8ecec6dce893" providerId="LiveId" clId="{80AB9452-0BB2-4BEE-8559-6E5EB9592A89}" dt="2023-09-21T20:21:26.496" v="307" actId="122"/>
        <pc:sldMkLst>
          <pc:docMk/>
          <pc:sldMk cId="1743501329" sldId="259"/>
        </pc:sldMkLst>
        <pc:spChg chg="mod">
          <ac:chgData name="Robert McDowell" userId="396c8ecec6dce893" providerId="LiveId" clId="{80AB9452-0BB2-4BEE-8559-6E5EB9592A89}" dt="2023-09-21T20:17:49.632" v="290" actId="26606"/>
          <ac:spMkLst>
            <pc:docMk/>
            <pc:sldMk cId="1743501329" sldId="259"/>
            <ac:spMk id="2" creationId="{419F1B9A-6A33-C745-415F-04E9F97493DF}"/>
          </ac:spMkLst>
        </pc:spChg>
        <pc:spChg chg="mod">
          <ac:chgData name="Robert McDowell" userId="396c8ecec6dce893" providerId="LiveId" clId="{80AB9452-0BB2-4BEE-8559-6E5EB9592A89}" dt="2023-09-21T20:21:26.496" v="307" actId="122"/>
          <ac:spMkLst>
            <pc:docMk/>
            <pc:sldMk cId="1743501329" sldId="259"/>
            <ac:spMk id="3" creationId="{FD8A5E09-A2E7-621B-4020-3D64D0151C11}"/>
          </ac:spMkLst>
        </pc:spChg>
        <pc:spChg chg="add del mod">
          <ac:chgData name="Robert McDowell" userId="396c8ecec6dce893" providerId="LiveId" clId="{80AB9452-0BB2-4BEE-8559-6E5EB9592A89}" dt="2023-09-21T20:17:43.886" v="289" actId="478"/>
          <ac:spMkLst>
            <pc:docMk/>
            <pc:sldMk cId="1743501329" sldId="259"/>
            <ac:spMk id="6" creationId="{AFA2382A-8656-9184-BA95-8400004485E3}"/>
          </ac:spMkLst>
        </pc:spChg>
        <pc:spChg chg="add mod">
          <ac:chgData name="Robert McDowell" userId="396c8ecec6dce893" providerId="LiveId" clId="{80AB9452-0BB2-4BEE-8559-6E5EB9592A89}" dt="2023-09-21T20:17:49.632" v="290" actId="26606"/>
          <ac:spMkLst>
            <pc:docMk/>
            <pc:sldMk cId="1743501329" sldId="259"/>
            <ac:spMk id="9" creationId="{B58A6D87-3E6A-B37B-EA03-8B7D1A3A63E9}"/>
          </ac:spMkLst>
        </pc:spChg>
        <pc:spChg chg="add del">
          <ac:chgData name="Robert McDowell" userId="396c8ecec6dce893" providerId="LiveId" clId="{80AB9452-0BB2-4BEE-8559-6E5EB9592A89}" dt="2023-09-21T20:12:36.200" v="252" actId="26606"/>
          <ac:spMkLst>
            <pc:docMk/>
            <pc:sldMk cId="1743501329" sldId="259"/>
            <ac:spMk id="11" creationId="{EB6D1D7F-141C-4D8E-BFBA-D95B68E16385}"/>
          </ac:spMkLst>
        </pc:spChg>
        <pc:spChg chg="add del">
          <ac:chgData name="Robert McDowell" userId="396c8ecec6dce893" providerId="LiveId" clId="{80AB9452-0BB2-4BEE-8559-6E5EB9592A89}" dt="2023-09-21T20:12:36.200" v="252" actId="26606"/>
          <ac:spMkLst>
            <pc:docMk/>
            <pc:sldMk cId="1743501329" sldId="259"/>
            <ac:spMk id="13" creationId="{27248369-464E-49D1-91FC-BC34A50A66D2}"/>
          </ac:spMkLst>
        </pc:spChg>
        <pc:spChg chg="add del">
          <ac:chgData name="Robert McDowell" userId="396c8ecec6dce893" providerId="LiveId" clId="{80AB9452-0BB2-4BEE-8559-6E5EB9592A89}" dt="2023-09-21T20:14:46.835" v="276" actId="26606"/>
          <ac:spMkLst>
            <pc:docMk/>
            <pc:sldMk cId="1743501329" sldId="259"/>
            <ac:spMk id="18" creationId="{EB6D1D7F-141C-4D8E-BFBA-D95B68E16385}"/>
          </ac:spMkLst>
        </pc:spChg>
        <pc:spChg chg="add del">
          <ac:chgData name="Robert McDowell" userId="396c8ecec6dce893" providerId="LiveId" clId="{80AB9452-0BB2-4BEE-8559-6E5EB9592A89}" dt="2023-09-21T20:14:46.835" v="276" actId="26606"/>
          <ac:spMkLst>
            <pc:docMk/>
            <pc:sldMk cId="1743501329" sldId="259"/>
            <ac:spMk id="20" creationId="{558DA214-7FDA-4C9D-A7CF-9AD725E290E1}"/>
          </ac:spMkLst>
        </pc:spChg>
        <pc:spChg chg="add del">
          <ac:chgData name="Robert McDowell" userId="396c8ecec6dce893" providerId="LiveId" clId="{80AB9452-0BB2-4BEE-8559-6E5EB9592A89}" dt="2023-09-21T20:17:27.435" v="286" actId="26606"/>
          <ac:spMkLst>
            <pc:docMk/>
            <pc:sldMk cId="1743501329" sldId="259"/>
            <ac:spMk id="25" creationId="{EB6D1D7F-141C-4D8E-BFBA-D95B68E16385}"/>
          </ac:spMkLst>
        </pc:spChg>
        <pc:spChg chg="add del">
          <ac:chgData name="Robert McDowell" userId="396c8ecec6dce893" providerId="LiveId" clId="{80AB9452-0BB2-4BEE-8559-6E5EB9592A89}" dt="2023-09-21T20:17:27.435" v="286" actId="26606"/>
          <ac:spMkLst>
            <pc:docMk/>
            <pc:sldMk cId="1743501329" sldId="259"/>
            <ac:spMk id="27" creationId="{B7B54865-0417-4422-B63B-3E74C04CD741}"/>
          </ac:spMkLst>
        </pc:spChg>
        <pc:spChg chg="add del">
          <ac:chgData name="Robert McDowell" userId="396c8ecec6dce893" providerId="LiveId" clId="{80AB9452-0BB2-4BEE-8559-6E5EB9592A89}" dt="2023-09-21T20:17:27.411" v="285" actId="26606"/>
          <ac:spMkLst>
            <pc:docMk/>
            <pc:sldMk cId="1743501329" sldId="259"/>
            <ac:spMk id="32" creationId="{EB6D1D7F-141C-4D8E-BFBA-D95B68E16385}"/>
          </ac:spMkLst>
        </pc:spChg>
        <pc:spChg chg="add del">
          <ac:chgData name="Robert McDowell" userId="396c8ecec6dce893" providerId="LiveId" clId="{80AB9452-0BB2-4BEE-8559-6E5EB9592A89}" dt="2023-09-21T20:17:27.411" v="285" actId="26606"/>
          <ac:spMkLst>
            <pc:docMk/>
            <pc:sldMk cId="1743501329" sldId="259"/>
            <ac:spMk id="34" creationId="{558DA214-7FDA-4C9D-A7CF-9AD725E290E1}"/>
          </ac:spMkLst>
        </pc:spChg>
        <pc:spChg chg="add del">
          <ac:chgData name="Robert McDowell" userId="396c8ecec6dce893" providerId="LiveId" clId="{80AB9452-0BB2-4BEE-8559-6E5EB9592A89}" dt="2023-09-21T20:17:49.632" v="290" actId="26606"/>
          <ac:spMkLst>
            <pc:docMk/>
            <pc:sldMk cId="1743501329" sldId="259"/>
            <ac:spMk id="36" creationId="{EB6D1D7F-141C-4D8E-BFBA-D95B68E16385}"/>
          </ac:spMkLst>
        </pc:spChg>
        <pc:spChg chg="add del">
          <ac:chgData name="Robert McDowell" userId="396c8ecec6dce893" providerId="LiveId" clId="{80AB9452-0BB2-4BEE-8559-6E5EB9592A89}" dt="2023-09-21T20:17:49.632" v="290" actId="26606"/>
          <ac:spMkLst>
            <pc:docMk/>
            <pc:sldMk cId="1743501329" sldId="259"/>
            <ac:spMk id="37" creationId="{B7B54865-0417-4422-B63B-3E74C04CD741}"/>
          </ac:spMkLst>
        </pc:spChg>
        <pc:spChg chg="add">
          <ac:chgData name="Robert McDowell" userId="396c8ecec6dce893" providerId="LiveId" clId="{80AB9452-0BB2-4BEE-8559-6E5EB9592A89}" dt="2023-09-21T20:17:49.632" v="290" actId="26606"/>
          <ac:spMkLst>
            <pc:docMk/>
            <pc:sldMk cId="1743501329" sldId="259"/>
            <ac:spMk id="42" creationId="{EB6D1D7F-141C-4D8E-BFBA-D95B68E16385}"/>
          </ac:spMkLst>
        </pc:spChg>
        <pc:spChg chg="add">
          <ac:chgData name="Robert McDowell" userId="396c8ecec6dce893" providerId="LiveId" clId="{80AB9452-0BB2-4BEE-8559-6E5EB9592A89}" dt="2023-09-21T20:17:49.632" v="290" actId="26606"/>
          <ac:spMkLst>
            <pc:docMk/>
            <pc:sldMk cId="1743501329" sldId="259"/>
            <ac:spMk id="44" creationId="{558DA214-7FDA-4C9D-A7CF-9AD725E290E1}"/>
          </ac:spMkLst>
        </pc:spChg>
        <pc:picChg chg="add del mod">
          <ac:chgData name="Robert McDowell" userId="396c8ecec6dce893" providerId="LiveId" clId="{80AB9452-0BB2-4BEE-8559-6E5EB9592A89}" dt="2023-09-16T00:54:07.160" v="120" actId="21"/>
          <ac:picMkLst>
            <pc:docMk/>
            <pc:sldMk cId="1743501329" sldId="259"/>
            <ac:picMk id="4" creationId="{8509501F-DCC7-D661-3A1A-046079DFD566}"/>
          </ac:picMkLst>
        </pc:picChg>
        <pc:picChg chg="add del mod">
          <ac:chgData name="Robert McDowell" userId="396c8ecec6dce893" providerId="LiveId" clId="{80AB9452-0BB2-4BEE-8559-6E5EB9592A89}" dt="2023-09-21T20:17:43.886" v="289" actId="478"/>
          <ac:picMkLst>
            <pc:docMk/>
            <pc:sldMk cId="1743501329" sldId="259"/>
            <ac:picMk id="5" creationId="{3A384834-1171-0491-79D3-C79DAC26B325}"/>
          </ac:picMkLst>
        </pc:picChg>
        <pc:picChg chg="add mod ord">
          <ac:chgData name="Robert McDowell" userId="396c8ecec6dce893" providerId="LiveId" clId="{80AB9452-0BB2-4BEE-8559-6E5EB9592A89}" dt="2023-09-21T20:17:49.632" v="290" actId="26606"/>
          <ac:picMkLst>
            <pc:docMk/>
            <pc:sldMk cId="1743501329" sldId="259"/>
            <ac:picMk id="8" creationId="{248575F5-5698-936E-3819-0434A85F9E42}"/>
          </ac:picMkLst>
        </pc:picChg>
      </pc:sldChg>
      <pc:sldChg chg="modSp new mod">
        <pc:chgData name="Robert McDowell" userId="396c8ecec6dce893" providerId="LiveId" clId="{80AB9452-0BB2-4BEE-8559-6E5EB9592A89}" dt="2023-09-21T20:04:23.257" v="190" actId="113"/>
        <pc:sldMkLst>
          <pc:docMk/>
          <pc:sldMk cId="4108766568" sldId="260"/>
        </pc:sldMkLst>
        <pc:spChg chg="mod">
          <ac:chgData name="Robert McDowell" userId="396c8ecec6dce893" providerId="LiveId" clId="{80AB9452-0BB2-4BEE-8559-6E5EB9592A89}" dt="2023-09-21T20:04:23.257" v="190" actId="113"/>
          <ac:spMkLst>
            <pc:docMk/>
            <pc:sldMk cId="4108766568" sldId="260"/>
            <ac:spMk id="3" creationId="{A67AF44B-38B5-E00F-0A92-EA9939B0C63C}"/>
          </ac:spMkLst>
        </pc:spChg>
      </pc:sldChg>
      <pc:sldChg chg="addSp delSp modSp new mod setBg modAnim setClrOvrMap">
        <pc:chgData name="Robert McDowell" userId="396c8ecec6dce893" providerId="LiveId" clId="{80AB9452-0BB2-4BEE-8559-6E5EB9592A89}" dt="2023-09-21T20:03:11.743" v="185"/>
        <pc:sldMkLst>
          <pc:docMk/>
          <pc:sldMk cId="3639102550" sldId="261"/>
        </pc:sldMkLst>
        <pc:spChg chg="mod">
          <ac:chgData name="Robert McDowell" userId="396c8ecec6dce893" providerId="LiveId" clId="{80AB9452-0BB2-4BEE-8559-6E5EB9592A89}" dt="2023-09-21T19:59:43.619" v="167" actId="26606"/>
          <ac:spMkLst>
            <pc:docMk/>
            <pc:sldMk cId="3639102550" sldId="261"/>
            <ac:spMk id="2" creationId="{BCB37523-6345-0351-F2A0-46CDB3384DC6}"/>
          </ac:spMkLst>
        </pc:spChg>
        <pc:spChg chg="mod">
          <ac:chgData name="Robert McDowell" userId="396c8ecec6dce893" providerId="LiveId" clId="{80AB9452-0BB2-4BEE-8559-6E5EB9592A89}" dt="2023-09-21T20:02:10.204" v="181" actId="14100"/>
          <ac:spMkLst>
            <pc:docMk/>
            <pc:sldMk cId="3639102550" sldId="261"/>
            <ac:spMk id="3" creationId="{B8483351-F74A-62AE-3479-FF9067678A83}"/>
          </ac:spMkLst>
        </pc:spChg>
        <pc:spChg chg="add del">
          <ac:chgData name="Robert McDowell" userId="396c8ecec6dce893" providerId="LiveId" clId="{80AB9452-0BB2-4BEE-8559-6E5EB9592A89}" dt="2023-09-21T19:58:32.261" v="156" actId="26606"/>
          <ac:spMkLst>
            <pc:docMk/>
            <pc:sldMk cId="3639102550" sldId="261"/>
            <ac:spMk id="9" creationId="{EB6D1D7F-141C-4D8E-BFBA-D95B68E16385}"/>
          </ac:spMkLst>
        </pc:spChg>
        <pc:spChg chg="add del">
          <ac:chgData name="Robert McDowell" userId="396c8ecec6dce893" providerId="LiveId" clId="{80AB9452-0BB2-4BEE-8559-6E5EB9592A89}" dt="2023-09-21T19:58:32.261" v="156" actId="26606"/>
          <ac:spMkLst>
            <pc:docMk/>
            <pc:sldMk cId="3639102550" sldId="261"/>
            <ac:spMk id="11" creationId="{27248369-464E-49D1-91FC-BC34A50A66D2}"/>
          </ac:spMkLst>
        </pc:spChg>
        <pc:spChg chg="add del">
          <ac:chgData name="Robert McDowell" userId="396c8ecec6dce893" providerId="LiveId" clId="{80AB9452-0BB2-4BEE-8559-6E5EB9592A89}" dt="2023-09-21T19:59:43.619" v="167" actId="26606"/>
          <ac:spMkLst>
            <pc:docMk/>
            <pc:sldMk cId="3639102550" sldId="261"/>
            <ac:spMk id="16" creationId="{EB6D1D7F-141C-4D8E-BFBA-D95B68E16385}"/>
          </ac:spMkLst>
        </pc:spChg>
        <pc:spChg chg="add del">
          <ac:chgData name="Robert McDowell" userId="396c8ecec6dce893" providerId="LiveId" clId="{80AB9452-0BB2-4BEE-8559-6E5EB9592A89}" dt="2023-09-21T19:59:43.619" v="167" actId="26606"/>
          <ac:spMkLst>
            <pc:docMk/>
            <pc:sldMk cId="3639102550" sldId="261"/>
            <ac:spMk id="18" creationId="{245B42B6-26F8-4E25-839B-FB38F13BEFFC}"/>
          </ac:spMkLst>
        </pc:spChg>
        <pc:spChg chg="add">
          <ac:chgData name="Robert McDowell" userId="396c8ecec6dce893" providerId="LiveId" clId="{80AB9452-0BB2-4BEE-8559-6E5EB9592A89}" dt="2023-09-21T19:59:43.619" v="167" actId="26606"/>
          <ac:spMkLst>
            <pc:docMk/>
            <pc:sldMk cId="3639102550" sldId="261"/>
            <ac:spMk id="23" creationId="{EB6D1D7F-141C-4D8E-BFBA-D95B68E16385}"/>
          </ac:spMkLst>
        </pc:spChg>
        <pc:spChg chg="add">
          <ac:chgData name="Robert McDowell" userId="396c8ecec6dce893" providerId="LiveId" clId="{80AB9452-0BB2-4BEE-8559-6E5EB9592A89}" dt="2023-09-21T19:59:43.619" v="167" actId="26606"/>
          <ac:spMkLst>
            <pc:docMk/>
            <pc:sldMk cId="3639102550" sldId="261"/>
            <ac:spMk id="25" creationId="{27248369-464E-49D1-91FC-BC34A50A66D2}"/>
          </ac:spMkLst>
        </pc:spChg>
        <pc:picChg chg="add del mod">
          <ac:chgData name="Robert McDowell" userId="396c8ecec6dce893" providerId="LiveId" clId="{80AB9452-0BB2-4BEE-8559-6E5EB9592A89}" dt="2023-09-21T19:59:35.521" v="166" actId="478"/>
          <ac:picMkLst>
            <pc:docMk/>
            <pc:sldMk cId="3639102550" sldId="261"/>
            <ac:picMk id="5" creationId="{D1495E05-DDB6-A1D4-DE78-0E99BC2987F1}"/>
          </ac:picMkLst>
        </pc:picChg>
      </pc:sldChg>
      <pc:sldChg chg="addSp delSp modSp new mod setBg">
        <pc:chgData name="Robert McDowell" userId="396c8ecec6dce893" providerId="LiveId" clId="{80AB9452-0BB2-4BEE-8559-6E5EB9592A89}" dt="2023-09-21T20:10:51.699" v="248" actId="14100"/>
        <pc:sldMkLst>
          <pc:docMk/>
          <pc:sldMk cId="3013254489" sldId="262"/>
        </pc:sldMkLst>
        <pc:spChg chg="mod">
          <ac:chgData name="Robert McDowell" userId="396c8ecec6dce893" providerId="LiveId" clId="{80AB9452-0BB2-4BEE-8559-6E5EB9592A89}" dt="2023-09-21T20:09:19.441" v="228" actId="26606"/>
          <ac:spMkLst>
            <pc:docMk/>
            <pc:sldMk cId="3013254489" sldId="262"/>
            <ac:spMk id="2" creationId="{BE6A49AF-0538-ADE1-2332-3EBD875A74B6}"/>
          </ac:spMkLst>
        </pc:spChg>
        <pc:spChg chg="mod ord">
          <ac:chgData name="Robert McDowell" userId="396c8ecec6dce893" providerId="LiveId" clId="{80AB9452-0BB2-4BEE-8559-6E5EB9592A89}" dt="2023-09-21T20:10:51.699" v="248" actId="14100"/>
          <ac:spMkLst>
            <pc:docMk/>
            <pc:sldMk cId="3013254489" sldId="262"/>
            <ac:spMk id="3" creationId="{A192EF5F-E23C-7576-277B-C0D01FA117D7}"/>
          </ac:spMkLst>
        </pc:spChg>
        <pc:spChg chg="add mod">
          <ac:chgData name="Robert McDowell" userId="396c8ecec6dce893" providerId="LiveId" clId="{80AB9452-0BB2-4BEE-8559-6E5EB9592A89}" dt="2023-09-21T20:09:54.109" v="234" actId="1076"/>
          <ac:spMkLst>
            <pc:docMk/>
            <pc:sldMk cId="3013254489" sldId="262"/>
            <ac:spMk id="6" creationId="{4059B004-049C-F44C-AC14-A21AB6DEE902}"/>
          </ac:spMkLst>
        </pc:spChg>
        <pc:spChg chg="add del">
          <ac:chgData name="Robert McDowell" userId="396c8ecec6dce893" providerId="LiveId" clId="{80AB9452-0BB2-4BEE-8559-6E5EB9592A89}" dt="2023-09-21T20:09:19.431" v="227" actId="26606"/>
          <ac:spMkLst>
            <pc:docMk/>
            <pc:sldMk cId="3013254489" sldId="262"/>
            <ac:spMk id="11" creationId="{EB6D1D7F-141C-4D8E-BFBA-D95B68E16385}"/>
          </ac:spMkLst>
        </pc:spChg>
        <pc:spChg chg="add del">
          <ac:chgData name="Robert McDowell" userId="396c8ecec6dce893" providerId="LiveId" clId="{80AB9452-0BB2-4BEE-8559-6E5EB9592A89}" dt="2023-09-21T20:09:19.431" v="227" actId="26606"/>
          <ac:spMkLst>
            <pc:docMk/>
            <pc:sldMk cId="3013254489" sldId="262"/>
            <ac:spMk id="13" creationId="{725EFA61-F0F8-4F4A-B750-81EE924F1D78}"/>
          </ac:spMkLst>
        </pc:spChg>
        <pc:spChg chg="add">
          <ac:chgData name="Robert McDowell" userId="396c8ecec6dce893" providerId="LiveId" clId="{80AB9452-0BB2-4BEE-8559-6E5EB9592A89}" dt="2023-09-21T20:09:19.441" v="228" actId="26606"/>
          <ac:spMkLst>
            <pc:docMk/>
            <pc:sldMk cId="3013254489" sldId="262"/>
            <ac:spMk id="15" creationId="{EB6D1D7F-141C-4D8E-BFBA-D95B68E16385}"/>
          </ac:spMkLst>
        </pc:spChg>
        <pc:spChg chg="add">
          <ac:chgData name="Robert McDowell" userId="396c8ecec6dce893" providerId="LiveId" clId="{80AB9452-0BB2-4BEE-8559-6E5EB9592A89}" dt="2023-09-21T20:09:19.441" v="228" actId="26606"/>
          <ac:spMkLst>
            <pc:docMk/>
            <pc:sldMk cId="3013254489" sldId="262"/>
            <ac:spMk id="16" creationId="{245B42B6-26F8-4E25-839B-FB38F13BEFFC}"/>
          </ac:spMkLst>
        </pc:spChg>
        <pc:picChg chg="add mod">
          <ac:chgData name="Robert McDowell" userId="396c8ecec6dce893" providerId="LiveId" clId="{80AB9452-0BB2-4BEE-8559-6E5EB9592A89}" dt="2023-09-21T20:09:54.109" v="234" actId="1076"/>
          <ac:picMkLst>
            <pc:docMk/>
            <pc:sldMk cId="3013254489" sldId="262"/>
            <ac:picMk id="5" creationId="{0E00611C-7B42-A3EF-A1A3-12B8BC4434E1}"/>
          </ac:picMkLst>
        </pc:picChg>
      </pc:sldChg>
      <pc:sldChg chg="addSp delSp modSp new mod setBg setClrOvrMap">
        <pc:chgData name="Robert McDowell" userId="396c8ecec6dce893" providerId="LiveId" clId="{80AB9452-0BB2-4BEE-8559-6E5EB9592A89}" dt="2023-09-21T20:06:52.887" v="222" actId="14100"/>
        <pc:sldMkLst>
          <pc:docMk/>
          <pc:sldMk cId="2515286810" sldId="263"/>
        </pc:sldMkLst>
        <pc:spChg chg="mod ord">
          <ac:chgData name="Robert McDowell" userId="396c8ecec6dce893" providerId="LiveId" clId="{80AB9452-0BB2-4BEE-8559-6E5EB9592A89}" dt="2023-09-16T00:56:21.854" v="134" actId="122"/>
          <ac:spMkLst>
            <pc:docMk/>
            <pc:sldMk cId="2515286810" sldId="263"/>
            <ac:spMk id="2" creationId="{20551DCE-3C78-C6CC-893C-C9B4E96D916B}"/>
          </ac:spMkLst>
        </pc:spChg>
        <pc:spChg chg="mod">
          <ac:chgData name="Robert McDowell" userId="396c8ecec6dce893" providerId="LiveId" clId="{80AB9452-0BB2-4BEE-8559-6E5EB9592A89}" dt="2023-09-21T20:06:52.887" v="222" actId="14100"/>
          <ac:spMkLst>
            <pc:docMk/>
            <pc:sldMk cId="2515286810" sldId="263"/>
            <ac:spMk id="3" creationId="{7B086CE9-0877-BAFD-6F2F-2312B310A098}"/>
          </ac:spMkLst>
        </pc:spChg>
        <pc:spChg chg="add del">
          <ac:chgData name="Robert McDowell" userId="396c8ecec6dce893" providerId="LiveId" clId="{80AB9452-0BB2-4BEE-8559-6E5EB9592A89}" dt="2023-09-16T00:56:04.432" v="124" actId="26606"/>
          <ac:spMkLst>
            <pc:docMk/>
            <pc:sldMk cId="2515286810" sldId="263"/>
            <ac:spMk id="9" creationId="{EB6D1D7F-141C-4D8E-BFBA-D95B68E16385}"/>
          </ac:spMkLst>
        </pc:spChg>
        <pc:spChg chg="add del">
          <ac:chgData name="Robert McDowell" userId="396c8ecec6dce893" providerId="LiveId" clId="{80AB9452-0BB2-4BEE-8559-6E5EB9592A89}" dt="2023-09-16T00:56:04.432" v="124" actId="26606"/>
          <ac:spMkLst>
            <pc:docMk/>
            <pc:sldMk cId="2515286810" sldId="263"/>
            <ac:spMk id="11" creationId="{27248369-464E-49D1-91FC-BC34A50A66D2}"/>
          </ac:spMkLst>
        </pc:spChg>
        <pc:spChg chg="add">
          <ac:chgData name="Robert McDowell" userId="396c8ecec6dce893" providerId="LiveId" clId="{80AB9452-0BB2-4BEE-8559-6E5EB9592A89}" dt="2023-09-16T00:56:04.432" v="124" actId="26606"/>
          <ac:spMkLst>
            <pc:docMk/>
            <pc:sldMk cId="2515286810" sldId="263"/>
            <ac:spMk id="16" creationId="{EB6D1D7F-141C-4D8E-BFBA-D95B68E16385}"/>
          </ac:spMkLst>
        </pc:spChg>
        <pc:spChg chg="add">
          <ac:chgData name="Robert McDowell" userId="396c8ecec6dce893" providerId="LiveId" clId="{80AB9452-0BB2-4BEE-8559-6E5EB9592A89}" dt="2023-09-16T00:56:04.432" v="124" actId="26606"/>
          <ac:spMkLst>
            <pc:docMk/>
            <pc:sldMk cId="2515286810" sldId="263"/>
            <ac:spMk id="18" creationId="{B7B54865-0417-4422-B63B-3E74C04CD741}"/>
          </ac:spMkLst>
        </pc:spChg>
        <pc:spChg chg="add">
          <ac:chgData name="Robert McDowell" userId="396c8ecec6dce893" providerId="LiveId" clId="{80AB9452-0BB2-4BEE-8559-6E5EB9592A89}" dt="2023-09-16T00:56:04.432" v="124" actId="26606"/>
          <ac:spMkLst>
            <pc:docMk/>
            <pc:sldMk cId="2515286810" sldId="263"/>
            <ac:spMk id="20" creationId="{4815D795-EBA0-4245-89F8-B459481683FB}"/>
          </ac:spMkLst>
        </pc:spChg>
        <pc:picChg chg="del">
          <ac:chgData name="Robert McDowell" userId="396c8ecec6dce893" providerId="LiveId" clId="{80AB9452-0BB2-4BEE-8559-6E5EB9592A89}" dt="2023-09-16T00:54:33.947" v="121"/>
          <ac:picMkLst>
            <pc:docMk/>
            <pc:sldMk cId="2515286810" sldId="263"/>
            <ac:picMk id="4" creationId="{07DEADBD-F081-6148-CBB3-4E9F6C837365}"/>
          </ac:picMkLst>
        </pc:picChg>
        <pc:picChg chg="add mod">
          <ac:chgData name="Robert McDowell" userId="396c8ecec6dce893" providerId="LiveId" clId="{80AB9452-0BB2-4BEE-8559-6E5EB9592A89}" dt="2023-09-16T00:56:04.432" v="124" actId="26606"/>
          <ac:picMkLst>
            <pc:docMk/>
            <pc:sldMk cId="2515286810" sldId="263"/>
            <ac:picMk id="5" creationId="{BFDEA618-CA37-57B3-108A-DA45EAB3C300}"/>
          </ac:picMkLst>
        </pc:picChg>
        <pc:picChg chg="del">
          <ac:chgData name="Robert McDowell" userId="396c8ecec6dce893" providerId="LiveId" clId="{80AB9452-0BB2-4BEE-8559-6E5EB9592A89}" dt="2023-09-16T00:55:56.417" v="123"/>
          <ac:picMkLst>
            <pc:docMk/>
            <pc:sldMk cId="2515286810" sldId="263"/>
            <ac:picMk id="6" creationId="{8C878078-143A-2F7C-C3C2-4AEFB7564E5C}"/>
          </ac:picMkLst>
        </pc:picChg>
      </pc:sldChg>
      <pc:sldMasterChg chg="del delSldLayout">
        <pc:chgData name="Robert McDowell" userId="396c8ecec6dce893" providerId="LiveId" clId="{80AB9452-0BB2-4BEE-8559-6E5EB9592A89}" dt="2023-09-15T18:49:17.999" v="12" actId="26606"/>
        <pc:sldMasterMkLst>
          <pc:docMk/>
          <pc:sldMasterMk cId="2048713641" sldId="2147483648"/>
        </pc:sldMasterMkLst>
        <pc:sldLayoutChg chg="del">
          <pc:chgData name="Robert McDowell" userId="396c8ecec6dce893" providerId="LiveId" clId="{80AB9452-0BB2-4BEE-8559-6E5EB9592A89}" dt="2023-09-15T18:49:17.999" v="12" actId="26606"/>
          <pc:sldLayoutMkLst>
            <pc:docMk/>
            <pc:sldMasterMk cId="2048713641" sldId="2147483648"/>
            <pc:sldLayoutMk cId="1267433123" sldId="2147483649"/>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137753665" sldId="2147483650"/>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1738980743" sldId="2147483651"/>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4158895024" sldId="2147483652"/>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2312216632" sldId="2147483653"/>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1290805195" sldId="2147483654"/>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3390375268" sldId="2147483655"/>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1986872712" sldId="2147483656"/>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4041732606" sldId="2147483657"/>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3092613310" sldId="2147483658"/>
          </pc:sldLayoutMkLst>
        </pc:sldLayoutChg>
        <pc:sldLayoutChg chg="del">
          <pc:chgData name="Robert McDowell" userId="396c8ecec6dce893" providerId="LiveId" clId="{80AB9452-0BB2-4BEE-8559-6E5EB9592A89}" dt="2023-09-15T18:49:17.999" v="12" actId="26606"/>
          <pc:sldLayoutMkLst>
            <pc:docMk/>
            <pc:sldMasterMk cId="2048713641" sldId="2147483648"/>
            <pc:sldLayoutMk cId="2710588729" sldId="2147483659"/>
          </pc:sldLayoutMkLst>
        </pc:sldLayoutChg>
      </pc:sldMasterChg>
      <pc:sldMasterChg chg="add del replId addSldLayout delSldLayout">
        <pc:chgData name="Robert McDowell" userId="396c8ecec6dce893" providerId="LiveId" clId="{80AB9452-0BB2-4BEE-8559-6E5EB9592A89}" dt="2023-09-15T18:50:02.954" v="18" actId="26606"/>
        <pc:sldMasterMkLst>
          <pc:docMk/>
          <pc:sldMasterMk cId="719940000" sldId="2147483660"/>
        </pc:sldMasterMkLst>
        <pc:sldLayoutChg chg="add del">
          <pc:chgData name="Robert McDowell" userId="396c8ecec6dce893" providerId="LiveId" clId="{80AB9452-0BB2-4BEE-8559-6E5EB9592A89}" dt="2023-09-15T18:50:02.954" v="18" actId="26606"/>
          <pc:sldLayoutMkLst>
            <pc:docMk/>
            <pc:sldMasterMk cId="719940000" sldId="2147483660"/>
            <pc:sldLayoutMk cId="2306124282" sldId="2147483661"/>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1991655177" sldId="2147483662"/>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730282631" sldId="2147483663"/>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1693199947" sldId="2147483664"/>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3367953850" sldId="2147483665"/>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2781401838" sldId="2147483666"/>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2506854856" sldId="2147483667"/>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446761460" sldId="2147483668"/>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1880097538" sldId="2147483669"/>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3927375494" sldId="2147483670"/>
          </pc:sldLayoutMkLst>
        </pc:sldLayoutChg>
        <pc:sldLayoutChg chg="add del replId">
          <pc:chgData name="Robert McDowell" userId="396c8ecec6dce893" providerId="LiveId" clId="{80AB9452-0BB2-4BEE-8559-6E5EB9592A89}" dt="2023-09-15T18:50:02.954" v="18" actId="26606"/>
          <pc:sldLayoutMkLst>
            <pc:docMk/>
            <pc:sldMasterMk cId="719940000" sldId="2147483660"/>
            <pc:sldLayoutMk cId="4105338651" sldId="2147483671"/>
          </pc:sldLayoutMkLst>
        </pc:sldLayoutChg>
      </pc:sldMasterChg>
      <pc:sldMasterChg chg="add del addSldLayout delSldLayout">
        <pc:chgData name="Robert McDowell" userId="396c8ecec6dce893" providerId="LiveId" clId="{80AB9452-0BB2-4BEE-8559-6E5EB9592A89}" dt="2023-09-15T18:50:02.892" v="17" actId="26606"/>
        <pc:sldMasterMkLst>
          <pc:docMk/>
          <pc:sldMasterMk cId="2545704197" sldId="2147483708"/>
        </pc:sldMasterMkLst>
        <pc:sldLayoutChg chg="add del">
          <pc:chgData name="Robert McDowell" userId="396c8ecec6dce893" providerId="LiveId" clId="{80AB9452-0BB2-4BEE-8559-6E5EB9592A89}" dt="2023-09-15T18:50:02.892" v="17" actId="26606"/>
          <pc:sldLayoutMkLst>
            <pc:docMk/>
            <pc:sldMasterMk cId="2545704197" sldId="2147483708"/>
            <pc:sldLayoutMk cId="2018358923" sldId="2147483697"/>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1435112643" sldId="2147483698"/>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3659216387" sldId="2147483699"/>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3828843561" sldId="2147483700"/>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1862007184" sldId="2147483701"/>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3180947893" sldId="2147483702"/>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1814645160" sldId="2147483703"/>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2184265477" sldId="2147483704"/>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3824620031" sldId="2147483705"/>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739367986" sldId="2147483706"/>
          </pc:sldLayoutMkLst>
        </pc:sldLayoutChg>
        <pc:sldLayoutChg chg="add del">
          <pc:chgData name="Robert McDowell" userId="396c8ecec6dce893" providerId="LiveId" clId="{80AB9452-0BB2-4BEE-8559-6E5EB9592A89}" dt="2023-09-15T18:50:02.892" v="17" actId="26606"/>
          <pc:sldLayoutMkLst>
            <pc:docMk/>
            <pc:sldMasterMk cId="2545704197" sldId="2147483708"/>
            <pc:sldLayoutMk cId="1138193182" sldId="2147483707"/>
          </pc:sldLayoutMkLst>
        </pc:sldLayoutChg>
      </pc:sldMasterChg>
      <pc:sldMasterChg chg="add del addSldLayout delSldLayout">
        <pc:chgData name="Robert McDowell" userId="396c8ecec6dce893" providerId="LiveId" clId="{80AB9452-0BB2-4BEE-8559-6E5EB9592A89}" dt="2023-09-15T18:50:48.245" v="21" actId="26606"/>
        <pc:sldMasterMkLst>
          <pc:docMk/>
          <pc:sldMasterMk cId="1814088618" sldId="2147483721"/>
        </pc:sldMasterMkLst>
        <pc:sldLayoutChg chg="add del">
          <pc:chgData name="Robert McDowell" userId="396c8ecec6dce893" providerId="LiveId" clId="{80AB9452-0BB2-4BEE-8559-6E5EB9592A89}" dt="2023-09-15T18:50:48.245" v="21" actId="26606"/>
          <pc:sldLayoutMkLst>
            <pc:docMk/>
            <pc:sldMasterMk cId="1814088618" sldId="2147483721"/>
            <pc:sldLayoutMk cId="172795550" sldId="2147483710"/>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2492252261" sldId="2147483711"/>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2991532398" sldId="2147483712"/>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3331857631" sldId="2147483713"/>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3441464531" sldId="2147483714"/>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4054044262" sldId="2147483715"/>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2559607245" sldId="2147483716"/>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655651567" sldId="2147483717"/>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2059019244" sldId="2147483718"/>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3172302473" sldId="2147483719"/>
          </pc:sldLayoutMkLst>
        </pc:sldLayoutChg>
        <pc:sldLayoutChg chg="add del">
          <pc:chgData name="Robert McDowell" userId="396c8ecec6dce893" providerId="LiveId" clId="{80AB9452-0BB2-4BEE-8559-6E5EB9592A89}" dt="2023-09-15T18:50:48.245" v="21" actId="26606"/>
          <pc:sldLayoutMkLst>
            <pc:docMk/>
            <pc:sldMasterMk cId="1814088618" sldId="2147483721"/>
            <pc:sldLayoutMk cId="443741209" sldId="2147483720"/>
          </pc:sldLayoutMkLst>
        </pc:sldLayoutChg>
      </pc:sldMasterChg>
      <pc:sldMasterChg chg="add del addSldLayout delSldLayout">
        <pc:chgData name="Robert McDowell" userId="396c8ecec6dce893" providerId="LiveId" clId="{80AB9452-0BB2-4BEE-8559-6E5EB9592A89}" dt="2023-09-15T18:50:48.245" v="21" actId="26606"/>
        <pc:sldMasterMkLst>
          <pc:docMk/>
          <pc:sldMasterMk cId="1012822045" sldId="2147483823"/>
        </pc:sldMasterMkLst>
        <pc:sldLayoutChg chg="add del">
          <pc:chgData name="Robert McDowell" userId="396c8ecec6dce893" providerId="LiveId" clId="{80AB9452-0BB2-4BEE-8559-6E5EB9592A89}" dt="2023-09-15T18:50:48.245" v="21" actId="26606"/>
          <pc:sldLayoutMkLst>
            <pc:docMk/>
            <pc:sldMasterMk cId="1012822045" sldId="2147483823"/>
            <pc:sldLayoutMk cId="1114333924" sldId="2147483812"/>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3814429334" sldId="2147483813"/>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947152363" sldId="2147483814"/>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4208316347" sldId="2147483815"/>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702436632" sldId="2147483816"/>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3173204082" sldId="2147483817"/>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3648468564" sldId="2147483818"/>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864529181" sldId="2147483819"/>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2295925999" sldId="2147483820"/>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213366272" sldId="2147483821"/>
          </pc:sldLayoutMkLst>
        </pc:sldLayoutChg>
        <pc:sldLayoutChg chg="add del">
          <pc:chgData name="Robert McDowell" userId="396c8ecec6dce893" providerId="LiveId" clId="{80AB9452-0BB2-4BEE-8559-6E5EB9592A89}" dt="2023-09-15T18:50:48.245" v="21" actId="26606"/>
          <pc:sldLayoutMkLst>
            <pc:docMk/>
            <pc:sldMasterMk cId="1012822045" sldId="2147483823"/>
            <pc:sldLayoutMk cId="300486863" sldId="214748382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9/21/2023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5960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9/21/2023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3185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9/21/2023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5404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9/21/2023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5565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9/21/2023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5901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9/21/2023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723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9/21/2023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37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9/21/2023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4146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9/21/2023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279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9/21/2023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225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9/21/2023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15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9/21/2023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1408861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14" r:id="rId6"/>
    <p:sldLayoutId id="2147483710" r:id="rId7"/>
    <p:sldLayoutId id="2147483711" r:id="rId8"/>
    <p:sldLayoutId id="2147483712" r:id="rId9"/>
    <p:sldLayoutId id="2147483713" r:id="rId10"/>
    <p:sldLayoutId id="2147483715"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reachingthenewlectionary.com/tag/emmaus/"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egoodheart.blogspot.com/2011/12/apostle-who-saw-believed.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AD5338-927A-5E1D-637B-ABBBCB6B8D46}"/>
              </a:ext>
            </a:extLst>
          </p:cNvPr>
          <p:cNvSpPr>
            <a:spLocks noGrp="1"/>
          </p:cNvSpPr>
          <p:nvPr>
            <p:ph type="ctrTitle"/>
          </p:nvPr>
        </p:nvSpPr>
        <p:spPr>
          <a:xfrm>
            <a:off x="960121" y="1240403"/>
            <a:ext cx="5943600" cy="2941983"/>
          </a:xfrm>
        </p:spPr>
        <p:txBody>
          <a:bodyPr anchor="ctr">
            <a:normAutofit/>
          </a:bodyPr>
          <a:lstStyle/>
          <a:p>
            <a:pPr algn="l"/>
            <a:r>
              <a:rPr lang="en-US" sz="4800" b="1">
                <a:latin typeface="+mn-lt"/>
              </a:rPr>
              <a:t>Unlimited—How Can I Have Unwavering Faith for My Future?</a:t>
            </a:r>
          </a:p>
        </p:txBody>
      </p:sp>
      <p:sp>
        <p:nvSpPr>
          <p:cNvPr id="3" name="Subtitle 2">
            <a:extLst>
              <a:ext uri="{FF2B5EF4-FFF2-40B4-BE49-F238E27FC236}">
                <a16:creationId xmlns:a16="http://schemas.microsoft.com/office/drawing/2014/main" id="{D06A8ED7-A661-E977-6C51-E715C098633B}"/>
              </a:ext>
            </a:extLst>
          </p:cNvPr>
          <p:cNvSpPr>
            <a:spLocks noGrp="1"/>
          </p:cNvSpPr>
          <p:nvPr>
            <p:ph type="subTitle" idx="1"/>
          </p:nvPr>
        </p:nvSpPr>
        <p:spPr>
          <a:xfrm>
            <a:off x="960120" y="5206247"/>
            <a:ext cx="10268712" cy="1013577"/>
          </a:xfrm>
        </p:spPr>
        <p:txBody>
          <a:bodyPr>
            <a:normAutofit/>
          </a:bodyPr>
          <a:lstStyle/>
          <a:p>
            <a:pPr algn="l"/>
            <a:r>
              <a:rPr lang="en-US" b="1"/>
              <a:t>Ch. 10</a:t>
            </a:r>
          </a:p>
        </p:txBody>
      </p:sp>
      <p:pic>
        <p:nvPicPr>
          <p:cNvPr id="4" name="Picture 3" descr="A rainbow colored splatter&#10;&#10;Description automatically generated">
            <a:extLst>
              <a:ext uri="{FF2B5EF4-FFF2-40B4-BE49-F238E27FC236}">
                <a16:creationId xmlns:a16="http://schemas.microsoft.com/office/drawing/2014/main" id="{CEDE9902-53F0-1D4B-987F-0D9FFBAE6CCC}"/>
              </a:ext>
            </a:extLst>
          </p:cNvPr>
          <p:cNvPicPr>
            <a:picLocks noChangeAspect="1"/>
          </p:cNvPicPr>
          <p:nvPr/>
        </p:nvPicPr>
        <p:blipFill rotWithShape="1">
          <a:blip r:embed="rId2"/>
          <a:srcRect l="28810" r="3701" b="-3"/>
          <a:stretch/>
        </p:blipFill>
        <p:spPr>
          <a:xfrm>
            <a:off x="6903722" y="646441"/>
            <a:ext cx="5288278" cy="3952185"/>
          </a:xfrm>
          <a:prstGeom prst="rect">
            <a:avLst/>
          </a:prstGeom>
        </p:spPr>
      </p:pic>
    </p:spTree>
    <p:extLst>
      <p:ext uri="{BB962C8B-B14F-4D97-AF65-F5344CB8AC3E}">
        <p14:creationId xmlns:p14="http://schemas.microsoft.com/office/powerpoint/2010/main" val="172794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237F6-D752-B915-330A-C42E14F6FF7D}"/>
              </a:ext>
            </a:extLst>
          </p:cNvPr>
          <p:cNvSpPr>
            <a:spLocks noGrp="1"/>
          </p:cNvSpPr>
          <p:nvPr>
            <p:ph type="title"/>
          </p:nvPr>
        </p:nvSpPr>
        <p:spPr>
          <a:xfrm>
            <a:off x="960120" y="317814"/>
            <a:ext cx="10268712" cy="1700784"/>
          </a:xfrm>
        </p:spPr>
        <p:txBody>
          <a:bodyPr>
            <a:normAutofit/>
          </a:bodyPr>
          <a:lstStyle/>
          <a:p>
            <a:r>
              <a:rPr lang="en-US"/>
              <a:t>Looking back . . .</a:t>
            </a:r>
          </a:p>
        </p:txBody>
      </p:sp>
      <p:sp>
        <p:nvSpPr>
          <p:cNvPr id="3" name="Content Placeholder 2">
            <a:extLst>
              <a:ext uri="{FF2B5EF4-FFF2-40B4-BE49-F238E27FC236}">
                <a16:creationId xmlns:a16="http://schemas.microsoft.com/office/drawing/2014/main" id="{694599E3-AA87-3C9B-54E6-8D7C310BD0EE}"/>
              </a:ext>
            </a:extLst>
          </p:cNvPr>
          <p:cNvSpPr>
            <a:spLocks noGrp="1"/>
          </p:cNvSpPr>
          <p:nvPr>
            <p:ph idx="1"/>
          </p:nvPr>
        </p:nvSpPr>
        <p:spPr>
          <a:xfrm>
            <a:off x="960120" y="2587752"/>
            <a:ext cx="5869303" cy="3952434"/>
          </a:xfrm>
        </p:spPr>
        <p:txBody>
          <a:bodyPr>
            <a:normAutofit lnSpcReduction="10000"/>
          </a:bodyPr>
          <a:lstStyle/>
          <a:p>
            <a:pPr marL="514350" indent="-514350" algn="ctr">
              <a:buAutoNum type="arabicPeriod"/>
            </a:pPr>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Looking back, review with each other the four encounters that the authors have described that took place between Jesus and Thomas. </a:t>
            </a:r>
          </a:p>
          <a:p>
            <a:pPr algn="ctr"/>
            <a:r>
              <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70C0"/>
                </a:solidFill>
              </a:rPr>
              <a:t>(p. 173)</a:t>
            </a:r>
          </a:p>
          <a:p>
            <a:endParaRPr lang="en-US" dirty="0"/>
          </a:p>
        </p:txBody>
      </p:sp>
      <p:pic>
        <p:nvPicPr>
          <p:cNvPr id="5" name="Picture 4" descr="Front steps and columns of a majestic city building">
            <a:extLst>
              <a:ext uri="{FF2B5EF4-FFF2-40B4-BE49-F238E27FC236}">
                <a16:creationId xmlns:a16="http://schemas.microsoft.com/office/drawing/2014/main" id="{644D6D1B-EA3C-A3B9-B398-A7247BDE0F45}"/>
              </a:ext>
            </a:extLst>
          </p:cNvPr>
          <p:cNvPicPr>
            <a:picLocks noChangeAspect="1"/>
          </p:cNvPicPr>
          <p:nvPr/>
        </p:nvPicPr>
        <p:blipFill rotWithShape="1">
          <a:blip r:embed="rId2"/>
          <a:srcRect l="20293" r="12065" b="-2"/>
          <a:stretch/>
        </p:blipFill>
        <p:spPr>
          <a:xfrm>
            <a:off x="7173310" y="2264989"/>
            <a:ext cx="5018690" cy="4593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383005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1707A-1230-5343-630F-0EC4C2724D46}"/>
              </a:ext>
            </a:extLst>
          </p:cNvPr>
          <p:cNvSpPr>
            <a:spLocks noGrp="1"/>
          </p:cNvSpPr>
          <p:nvPr>
            <p:ph type="title"/>
          </p:nvPr>
        </p:nvSpPr>
        <p:spPr>
          <a:xfrm>
            <a:off x="960120" y="317814"/>
            <a:ext cx="10268712" cy="1700784"/>
          </a:xfrm>
        </p:spPr>
        <p:txBody>
          <a:bodyPr>
            <a:normAutofit/>
          </a:bodyPr>
          <a:lstStyle/>
          <a:p>
            <a:endParaRPr lang="en-US"/>
          </a:p>
        </p:txBody>
      </p:sp>
      <p:sp>
        <p:nvSpPr>
          <p:cNvPr id="3" name="Content Placeholder 2">
            <a:extLst>
              <a:ext uri="{FF2B5EF4-FFF2-40B4-BE49-F238E27FC236}">
                <a16:creationId xmlns:a16="http://schemas.microsoft.com/office/drawing/2014/main" id="{6F17CE15-9CFB-23C8-961C-7D729891105A}"/>
              </a:ext>
            </a:extLst>
          </p:cNvPr>
          <p:cNvSpPr>
            <a:spLocks noGrp="1"/>
          </p:cNvSpPr>
          <p:nvPr>
            <p:ph idx="1"/>
          </p:nvPr>
        </p:nvSpPr>
        <p:spPr>
          <a:xfrm>
            <a:off x="472966" y="2587752"/>
            <a:ext cx="6842234" cy="3593592"/>
          </a:xfrm>
        </p:spPr>
        <p:txBody>
          <a:bodyPr>
            <a:normAutofit/>
          </a:bodyPr>
          <a:lstStyle/>
          <a:p>
            <a:pPr algn="ctr"/>
            <a:r>
              <a:rPr lang="en-US" sz="3200" dirty="0">
                <a:solidFill>
                  <a:srgbClr val="0070C0"/>
                </a:solidFill>
              </a:rPr>
              <a:t>2.   From reading I Corinthians 15, verses 3-8, how many people are said to have seen Jesus at one time after the resurrection? </a:t>
            </a:r>
            <a:r>
              <a:rPr lang="en-US" sz="1800" dirty="0">
                <a:solidFill>
                  <a:srgbClr val="0070C0"/>
                </a:solidFill>
              </a:rPr>
              <a:t>(p. 174)</a:t>
            </a:r>
          </a:p>
        </p:txBody>
      </p:sp>
      <p:pic>
        <p:nvPicPr>
          <p:cNvPr id="15" name="Picture 4" descr="Close up of book pages">
            <a:extLst>
              <a:ext uri="{FF2B5EF4-FFF2-40B4-BE49-F238E27FC236}">
                <a16:creationId xmlns:a16="http://schemas.microsoft.com/office/drawing/2014/main" id="{A7EAE0CD-85FB-011F-B775-9DB2E0907401}"/>
              </a:ext>
            </a:extLst>
          </p:cNvPr>
          <p:cNvPicPr>
            <a:picLocks noChangeAspect="1"/>
          </p:cNvPicPr>
          <p:nvPr/>
        </p:nvPicPr>
        <p:blipFill rotWithShape="1">
          <a:blip r:embed="rId2"/>
          <a:srcRect l="21794" r="2206"/>
          <a:stretch/>
        </p:blipFill>
        <p:spPr>
          <a:xfrm>
            <a:off x="7537704" y="2264989"/>
            <a:ext cx="4654296" cy="4593011"/>
          </a:xfrm>
          <a:prstGeom prst="rect">
            <a:avLst/>
          </a:prstGeom>
        </p:spPr>
      </p:pic>
    </p:spTree>
    <p:extLst>
      <p:ext uri="{BB962C8B-B14F-4D97-AF65-F5344CB8AC3E}">
        <p14:creationId xmlns:p14="http://schemas.microsoft.com/office/powerpoint/2010/main" val="237589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F1B9A-6A33-C745-415F-04E9F97493DF}"/>
              </a:ext>
            </a:extLst>
          </p:cNvPr>
          <p:cNvSpPr>
            <a:spLocks noGrp="1"/>
          </p:cNvSpPr>
          <p:nvPr>
            <p:ph type="title"/>
          </p:nvPr>
        </p:nvSpPr>
        <p:spPr>
          <a:xfrm>
            <a:off x="960438" y="317499"/>
            <a:ext cx="4500737" cy="2095501"/>
          </a:xfrm>
        </p:spPr>
        <p:txBody>
          <a:bodyPr>
            <a:normAutofit/>
          </a:bodyPr>
          <a:lstStyle/>
          <a:p>
            <a:r>
              <a:rPr lang="en-US">
                <a:solidFill>
                  <a:schemeClr val="tx1"/>
                </a:solidFill>
              </a:rPr>
              <a:t>Insights ... </a:t>
            </a:r>
          </a:p>
        </p:txBody>
      </p:sp>
      <p:sp>
        <p:nvSpPr>
          <p:cNvPr id="3" name="Content Placeholder 2">
            <a:extLst>
              <a:ext uri="{FF2B5EF4-FFF2-40B4-BE49-F238E27FC236}">
                <a16:creationId xmlns:a16="http://schemas.microsoft.com/office/drawing/2014/main" id="{FD8A5E09-A2E7-621B-4020-3D64D0151C11}"/>
              </a:ext>
            </a:extLst>
          </p:cNvPr>
          <p:cNvSpPr>
            <a:spLocks noGrp="1"/>
          </p:cNvSpPr>
          <p:nvPr>
            <p:ph idx="1"/>
          </p:nvPr>
        </p:nvSpPr>
        <p:spPr>
          <a:xfrm>
            <a:off x="960438" y="2413000"/>
            <a:ext cx="4888569" cy="3893207"/>
          </a:xfrm>
        </p:spPr>
        <p:txBody>
          <a:bodyPr anchor="t">
            <a:normAutofit/>
          </a:bodyPr>
          <a:lstStyle/>
          <a:p>
            <a:pPr algn="ctr"/>
            <a:r>
              <a:rPr lang="en-US" b="1" dirty="0"/>
              <a:t>3. From reading Acts 1, verses 4-8, what were Jesus’ last instructions to Thomas and the other apostles just before He ascended into Heaven? </a:t>
            </a:r>
            <a:r>
              <a:rPr lang="en-US" sz="1200" dirty="0"/>
              <a:t>(p. 175)</a:t>
            </a:r>
          </a:p>
          <a:p>
            <a:pPr algn="ctr"/>
            <a:endParaRPr lang="en-US" dirty="0"/>
          </a:p>
          <a:p>
            <a:pPr algn="ctr"/>
            <a:endParaRPr lang="en-US" dirty="0"/>
          </a:p>
          <a:p>
            <a:pPr algn="ctr"/>
            <a:endParaRPr lang="en-US" dirty="0"/>
          </a:p>
        </p:txBody>
      </p:sp>
      <p:pic>
        <p:nvPicPr>
          <p:cNvPr id="8" name="Picture 7" descr="A group of men in robes&#10;&#10;Description automatically generated">
            <a:extLst>
              <a:ext uri="{FF2B5EF4-FFF2-40B4-BE49-F238E27FC236}">
                <a16:creationId xmlns:a16="http://schemas.microsoft.com/office/drawing/2014/main" id="{248575F5-5698-936E-3819-0434A85F9E4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493" r="18494"/>
          <a:stretch/>
        </p:blipFill>
        <p:spPr>
          <a:xfrm>
            <a:off x="6094474" y="10"/>
            <a:ext cx="6097526" cy="6857990"/>
          </a:xfrm>
          <a:prstGeom prst="rect">
            <a:avLst/>
          </a:prstGeom>
        </p:spPr>
      </p:pic>
      <p:sp>
        <p:nvSpPr>
          <p:cNvPr id="9" name="TextBox 8">
            <a:extLst>
              <a:ext uri="{FF2B5EF4-FFF2-40B4-BE49-F238E27FC236}">
                <a16:creationId xmlns:a16="http://schemas.microsoft.com/office/drawing/2014/main" id="{B58A6D87-3E6A-B37B-EA03-8B7D1A3A63E9}"/>
              </a:ext>
            </a:extLst>
          </p:cNvPr>
          <p:cNvSpPr txBox="1"/>
          <p:nvPr/>
        </p:nvSpPr>
        <p:spPr>
          <a:xfrm>
            <a:off x="9787176" y="6657945"/>
            <a:ext cx="24048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eachingthenewlectionary.com/tag/emmau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7435013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7DE6-E698-635F-484D-6304FB69E1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7AF44B-38B5-E00F-0A92-EA9939B0C63C}"/>
              </a:ext>
            </a:extLst>
          </p:cNvPr>
          <p:cNvSpPr>
            <a:spLocks noGrp="1"/>
          </p:cNvSpPr>
          <p:nvPr>
            <p:ph idx="1"/>
          </p:nvPr>
        </p:nvSpPr>
        <p:spPr/>
        <p:txBody>
          <a:bodyPr/>
          <a:lstStyle/>
          <a:p>
            <a:pPr algn="ctr"/>
            <a:r>
              <a:rPr lang="en-US" sz="4000" b="1" dirty="0">
                <a:solidFill>
                  <a:srgbClr val="0070C0"/>
                </a:solidFill>
              </a:rPr>
              <a:t>4. From Hebrews 7, verse 25, and from Hebrews 9, verse 24, where is Jesus now and what is He doing? </a:t>
            </a:r>
            <a:r>
              <a:rPr lang="en-US" sz="2400" dirty="0">
                <a:solidFill>
                  <a:srgbClr val="0070C0"/>
                </a:solidFill>
              </a:rPr>
              <a:t>(p. 176)</a:t>
            </a:r>
          </a:p>
          <a:p>
            <a:pPr algn="ctr"/>
            <a:endParaRPr lang="en-US" dirty="0"/>
          </a:p>
        </p:txBody>
      </p:sp>
    </p:spTree>
    <p:extLst>
      <p:ext uri="{BB962C8B-B14F-4D97-AF65-F5344CB8AC3E}">
        <p14:creationId xmlns:p14="http://schemas.microsoft.com/office/powerpoint/2010/main" val="410876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37523-6345-0351-F2A0-46CDB3384DC6}"/>
              </a:ext>
            </a:extLst>
          </p:cNvPr>
          <p:cNvSpPr>
            <a:spLocks noGrp="1"/>
          </p:cNvSpPr>
          <p:nvPr>
            <p:ph type="title"/>
          </p:nvPr>
        </p:nvSpPr>
        <p:spPr>
          <a:xfrm>
            <a:off x="960120" y="317814"/>
            <a:ext cx="10268712" cy="1700784"/>
          </a:xfrm>
        </p:spPr>
        <p:txBody>
          <a:bodyPr>
            <a:normAutofit/>
          </a:bodyPr>
          <a:lstStyle/>
          <a:p>
            <a:r>
              <a:rPr lang="en-US" dirty="0"/>
              <a:t>LEGACY</a:t>
            </a:r>
          </a:p>
        </p:txBody>
      </p:sp>
      <p:sp>
        <p:nvSpPr>
          <p:cNvPr id="25" name="Rectangle 24">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8483351-F74A-62AE-3479-FF9067678A83}"/>
              </a:ext>
            </a:extLst>
          </p:cNvPr>
          <p:cNvSpPr>
            <a:spLocks noGrp="1"/>
          </p:cNvSpPr>
          <p:nvPr>
            <p:ph idx="1"/>
          </p:nvPr>
        </p:nvSpPr>
        <p:spPr>
          <a:xfrm>
            <a:off x="236483" y="2336411"/>
            <a:ext cx="11619186" cy="4127157"/>
          </a:xfrm>
        </p:spPr>
        <p:txBody>
          <a:bodyPr>
            <a:normAutofit fontScale="92500"/>
          </a:bodyPr>
          <a:lstStyle/>
          <a:p>
            <a:pPr algn="ctr"/>
            <a:r>
              <a:rPr lang="en-US" sz="3600" dirty="0">
                <a:solidFill>
                  <a:srgbClr val="0070C0"/>
                </a:solidFill>
              </a:rPr>
              <a:t>5. Thomas received the fullness of the Holy Spirit as described in Acts 2, along with the others in the Upper Room. </a:t>
            </a:r>
            <a:r>
              <a:rPr lang="en-US" sz="3600" dirty="0"/>
              <a:t>In light of the evidence that Thomas was killed while preaching Jesus Christ in India, how would you describe the difference the fullness of the Holy Spirit made in his life? We have learned that some people in India can trace the salvation of their ancestors to the ministry of Thomas. </a:t>
            </a:r>
            <a:r>
              <a:rPr lang="en-US" dirty="0"/>
              <a:t>(p. 177)</a:t>
            </a:r>
          </a:p>
          <a:p>
            <a:pPr algn="ctr"/>
            <a:endParaRPr lang="en-US" dirty="0"/>
          </a:p>
        </p:txBody>
      </p:sp>
    </p:spTree>
    <p:extLst>
      <p:ext uri="{BB962C8B-B14F-4D97-AF65-F5344CB8AC3E}">
        <p14:creationId xmlns:p14="http://schemas.microsoft.com/office/powerpoint/2010/main" val="36391025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A49AF-0538-ADE1-2332-3EBD875A74B6}"/>
              </a:ext>
            </a:extLst>
          </p:cNvPr>
          <p:cNvSpPr>
            <a:spLocks noGrp="1"/>
          </p:cNvSpPr>
          <p:nvPr>
            <p:ph type="title"/>
          </p:nvPr>
        </p:nvSpPr>
        <p:spPr>
          <a:xfrm>
            <a:off x="960120" y="317814"/>
            <a:ext cx="10268712" cy="1700784"/>
          </a:xfrm>
        </p:spPr>
        <p:txBody>
          <a:bodyPr>
            <a:normAutofit/>
          </a:bodyPr>
          <a:lstStyle/>
          <a:p>
            <a:endParaRPr lang="en-US"/>
          </a:p>
        </p:txBody>
      </p:sp>
      <p:pic>
        <p:nvPicPr>
          <p:cNvPr id="5" name="Picture 4" descr="A stained glass window with a person holding a spear&#10;&#10;Description automatically generated">
            <a:extLst>
              <a:ext uri="{FF2B5EF4-FFF2-40B4-BE49-F238E27FC236}">
                <a16:creationId xmlns:a16="http://schemas.microsoft.com/office/drawing/2014/main" id="{0E00611C-7B42-A3EF-A1A3-12B8BC4434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270" y="1364538"/>
            <a:ext cx="5110166" cy="4745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A192EF5F-E23C-7576-277B-C0D01FA117D7}"/>
              </a:ext>
            </a:extLst>
          </p:cNvPr>
          <p:cNvSpPr>
            <a:spLocks noGrp="1"/>
          </p:cNvSpPr>
          <p:nvPr>
            <p:ph idx="1"/>
          </p:nvPr>
        </p:nvSpPr>
        <p:spPr>
          <a:xfrm>
            <a:off x="5296240" y="2582804"/>
            <a:ext cx="6449070" cy="3527156"/>
          </a:xfrm>
        </p:spPr>
        <p:txBody>
          <a:bodyPr anchor="ctr">
            <a:normAutofit/>
          </a:bodyPr>
          <a:lstStyle/>
          <a:p>
            <a:pPr algn="ctr"/>
            <a:r>
              <a:rPr lang="en-US" sz="3200" b="1" dirty="0"/>
              <a:t>6. From Revelation 21, verses 10 and 14, what location is described as the place where Thomas’ name will be displayed for all eternity? </a:t>
            </a:r>
          </a:p>
          <a:p>
            <a:pPr algn="ctr"/>
            <a:endParaRPr lang="en-US" dirty="0"/>
          </a:p>
        </p:txBody>
      </p:sp>
      <p:sp>
        <p:nvSpPr>
          <p:cNvPr id="6" name="TextBox 5">
            <a:extLst>
              <a:ext uri="{FF2B5EF4-FFF2-40B4-BE49-F238E27FC236}">
                <a16:creationId xmlns:a16="http://schemas.microsoft.com/office/drawing/2014/main" id="{4059B004-049C-F44C-AC14-A21AB6DEE902}"/>
              </a:ext>
            </a:extLst>
          </p:cNvPr>
          <p:cNvSpPr txBox="1"/>
          <p:nvPr/>
        </p:nvSpPr>
        <p:spPr>
          <a:xfrm>
            <a:off x="1006224" y="5451726"/>
            <a:ext cx="2725802"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thegoodheart.blogspot.com/2011/12/apostle-who-saw-believed.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01325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 holding each other's wrists and interlinked to form a circle">
            <a:extLst>
              <a:ext uri="{FF2B5EF4-FFF2-40B4-BE49-F238E27FC236}">
                <a16:creationId xmlns:a16="http://schemas.microsoft.com/office/drawing/2014/main" id="{BFDEA618-CA37-57B3-108A-DA45EAB3C300}"/>
              </a:ext>
            </a:extLst>
          </p:cNvPr>
          <p:cNvPicPr>
            <a:picLocks noChangeAspect="1"/>
          </p:cNvPicPr>
          <p:nvPr/>
        </p:nvPicPr>
        <p:blipFill rotWithShape="1">
          <a:blip r:embed="rId2"/>
          <a:srcRect r="-1" b="15708"/>
          <a:stretch/>
        </p:blipFill>
        <p:spPr>
          <a:xfrm>
            <a:off x="1524" y="10"/>
            <a:ext cx="12188952" cy="6857990"/>
          </a:xfrm>
          <a:prstGeom prst="rect">
            <a:avLst/>
          </a:prstGeom>
        </p:spPr>
      </p:pic>
      <p:sp>
        <p:nvSpPr>
          <p:cNvPr id="18" name="Rectangle 17">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551DCE-3C78-C6CC-893C-C9B4E96D916B}"/>
              </a:ext>
            </a:extLst>
          </p:cNvPr>
          <p:cNvSpPr>
            <a:spLocks noGrp="1"/>
          </p:cNvSpPr>
          <p:nvPr>
            <p:ph type="title"/>
          </p:nvPr>
        </p:nvSpPr>
        <p:spPr>
          <a:xfrm>
            <a:off x="6677023" y="990599"/>
            <a:ext cx="4857751" cy="1563989"/>
          </a:xfrm>
        </p:spPr>
        <p:txBody>
          <a:bodyPr>
            <a:normAutofit/>
          </a:bodyPr>
          <a:lstStyle/>
          <a:p>
            <a:pPr algn="ctr"/>
            <a:r>
              <a:rPr lang="en-US" dirty="0"/>
              <a:t>All IN </a:t>
            </a:r>
          </a:p>
        </p:txBody>
      </p:sp>
      <p:sp>
        <p:nvSpPr>
          <p:cNvPr id="20" name="Rectangle 19">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B086CE9-0877-BAFD-6F2F-2312B310A098}"/>
              </a:ext>
            </a:extLst>
          </p:cNvPr>
          <p:cNvSpPr>
            <a:spLocks noGrp="1"/>
          </p:cNvSpPr>
          <p:nvPr>
            <p:ph idx="1"/>
          </p:nvPr>
        </p:nvSpPr>
        <p:spPr>
          <a:xfrm>
            <a:off x="6096000" y="2725292"/>
            <a:ext cx="5901559" cy="3468276"/>
          </a:xfrm>
        </p:spPr>
        <p:txBody>
          <a:bodyPr>
            <a:normAutofit/>
          </a:bodyPr>
          <a:lstStyle/>
          <a:p>
            <a:pPr algn="ctr"/>
            <a:r>
              <a:rPr lang="en-US" sz="2800" b="1" dirty="0">
                <a:solidFill>
                  <a:srgbClr val="0070C0"/>
                </a:solidFill>
              </a:rPr>
              <a:t>7. In summary, when you receive your own God-assignments, when you go through persecutions, instead of choosing silence and safety, you must be committed to stand-up for Jesus and be </a:t>
            </a:r>
          </a:p>
          <a:p>
            <a:pPr algn="ctr"/>
            <a:r>
              <a:rPr lang="en-US" sz="2800" dirty="0"/>
              <a:t>“</a:t>
            </a:r>
            <a:r>
              <a:rPr lang="en-US" sz="2800" b="1" dirty="0"/>
              <a:t>Brave Enough to Believe</a:t>
            </a:r>
            <a:r>
              <a:rPr lang="en-US" sz="2800" dirty="0"/>
              <a:t>.”</a:t>
            </a:r>
            <a:endParaRPr lang="en-US" sz="2400" dirty="0"/>
          </a:p>
        </p:txBody>
      </p:sp>
    </p:spTree>
    <p:extLst>
      <p:ext uri="{BB962C8B-B14F-4D97-AF65-F5344CB8AC3E}">
        <p14:creationId xmlns:p14="http://schemas.microsoft.com/office/powerpoint/2010/main" val="251528681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54</TotalTime>
  <Words>326</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Franklin Gothic Demi Cond</vt:lpstr>
      <vt:lpstr>Franklin Gothic Medium</vt:lpstr>
      <vt:lpstr>Wingdings</vt:lpstr>
      <vt:lpstr>JuxtaposeVTI</vt:lpstr>
      <vt:lpstr>Unlimited—How Can I Have Unwavering Faith for My Future?</vt:lpstr>
      <vt:lpstr>Looking back . . .</vt:lpstr>
      <vt:lpstr>PowerPoint Presentation</vt:lpstr>
      <vt:lpstr>Insights ... </vt:lpstr>
      <vt:lpstr>PowerPoint Presentation</vt:lpstr>
      <vt:lpstr>LEGACY</vt:lpstr>
      <vt:lpstr>PowerPoint Presentation</vt:lpstr>
      <vt:lpstr>All 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Unlimited—How Can I Have Unwavering Faith for My Future?</dc:title>
  <dc:creator>Robert McDowell</dc:creator>
  <cp:lastModifiedBy>Robert McDowell</cp:lastModifiedBy>
  <cp:revision>1</cp:revision>
  <dcterms:created xsi:type="dcterms:W3CDTF">2023-09-15T18:47:43Z</dcterms:created>
  <dcterms:modified xsi:type="dcterms:W3CDTF">2023-09-21T20:21:28Z</dcterms:modified>
</cp:coreProperties>
</file>