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E52458-2D52-46FE-80B1-36D3AA867AEC}" v="6" dt="2023-09-15T13:25:44.1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2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ert McDowell" userId="396c8ecec6dce893" providerId="LiveId" clId="{C8E52458-2D52-46FE-80B1-36D3AA867AEC}"/>
    <pc:docChg chg="undo custSel addSld modSld addMainMaster delMainMaster">
      <pc:chgData name="Robert McDowell" userId="396c8ecec6dce893" providerId="LiveId" clId="{C8E52458-2D52-46FE-80B1-36D3AA867AEC}" dt="2023-09-15T13:28:41.707" v="563" actId="1076"/>
      <pc:docMkLst>
        <pc:docMk/>
      </pc:docMkLst>
      <pc:sldChg chg="addSp delSp modSp new mod setBg modClrScheme chgLayout">
        <pc:chgData name="Robert McDowell" userId="396c8ecec6dce893" providerId="LiveId" clId="{C8E52458-2D52-46FE-80B1-36D3AA867AEC}" dt="2023-09-15T13:10:45.326" v="447" actId="207"/>
        <pc:sldMkLst>
          <pc:docMk/>
          <pc:sldMk cId="1278524552" sldId="256"/>
        </pc:sldMkLst>
        <pc:spChg chg="mod">
          <ac:chgData name="Robert McDowell" userId="396c8ecec6dce893" providerId="LiveId" clId="{C8E52458-2D52-46FE-80B1-36D3AA867AEC}" dt="2023-09-15T13:08:52.974" v="431" actId="255"/>
          <ac:spMkLst>
            <pc:docMk/>
            <pc:sldMk cId="1278524552" sldId="256"/>
            <ac:spMk id="2" creationId="{62147DB4-2876-346F-61DD-74E6201C3D21}"/>
          </ac:spMkLst>
        </pc:spChg>
        <pc:spChg chg="mod">
          <ac:chgData name="Robert McDowell" userId="396c8ecec6dce893" providerId="LiveId" clId="{C8E52458-2D52-46FE-80B1-36D3AA867AEC}" dt="2023-09-15T13:10:45.326" v="447" actId="207"/>
          <ac:spMkLst>
            <pc:docMk/>
            <pc:sldMk cId="1278524552" sldId="256"/>
            <ac:spMk id="3" creationId="{8B591E38-0CF4-8DE4-0BD2-DF6723C043AF}"/>
          </ac:spMkLst>
        </pc:spChg>
        <pc:spChg chg="add del">
          <ac:chgData name="Robert McDowell" userId="396c8ecec6dce893" providerId="LiveId" clId="{C8E52458-2D52-46FE-80B1-36D3AA867AEC}" dt="2023-09-14T21:13:08.595" v="224" actId="26606"/>
          <ac:spMkLst>
            <pc:docMk/>
            <pc:sldMk cId="1278524552" sldId="256"/>
            <ac:spMk id="9" creationId="{9D3643A2-C7A3-4BF6-B486-4439025048B8}"/>
          </ac:spMkLst>
        </pc:spChg>
        <pc:spChg chg="add del">
          <ac:chgData name="Robert McDowell" userId="396c8ecec6dce893" providerId="LiveId" clId="{C8E52458-2D52-46FE-80B1-36D3AA867AEC}" dt="2023-09-14T21:13:08.595" v="224" actId="26606"/>
          <ac:spMkLst>
            <pc:docMk/>
            <pc:sldMk cId="1278524552" sldId="256"/>
            <ac:spMk id="11" creationId="{79EF8FBA-A282-4B11-B85A-894F3CEFB546}"/>
          </ac:spMkLst>
        </pc:spChg>
        <pc:spChg chg="add del">
          <ac:chgData name="Robert McDowell" userId="396c8ecec6dce893" providerId="LiveId" clId="{C8E52458-2D52-46FE-80B1-36D3AA867AEC}" dt="2023-09-14T21:13:08.595" v="224" actId="26606"/>
          <ac:spMkLst>
            <pc:docMk/>
            <pc:sldMk cId="1278524552" sldId="256"/>
            <ac:spMk id="13" creationId="{1E7A38B1-D1AF-46C0-A648-4F09838CBD8E}"/>
          </ac:spMkLst>
        </pc:spChg>
        <pc:spChg chg="add del">
          <ac:chgData name="Robert McDowell" userId="396c8ecec6dce893" providerId="LiveId" clId="{C8E52458-2D52-46FE-80B1-36D3AA867AEC}" dt="2023-09-14T21:13:08.595" v="224" actId="26606"/>
          <ac:spMkLst>
            <pc:docMk/>
            <pc:sldMk cId="1278524552" sldId="256"/>
            <ac:spMk id="15" creationId="{042AC6AC-B644-4C7C-BEC7-E2B9E90FA03F}"/>
          </ac:spMkLst>
        </pc:spChg>
        <pc:spChg chg="add">
          <ac:chgData name="Robert McDowell" userId="396c8ecec6dce893" providerId="LiveId" clId="{C8E52458-2D52-46FE-80B1-36D3AA867AEC}" dt="2023-09-14T21:13:08.595" v="224" actId="26606"/>
          <ac:spMkLst>
            <pc:docMk/>
            <pc:sldMk cId="1278524552" sldId="256"/>
            <ac:spMk id="20" creationId="{017C8A7A-E254-4A39-BCB3-6E8306AF52A3}"/>
          </ac:spMkLst>
        </pc:spChg>
        <pc:spChg chg="add">
          <ac:chgData name="Robert McDowell" userId="396c8ecec6dce893" providerId="LiveId" clId="{C8E52458-2D52-46FE-80B1-36D3AA867AEC}" dt="2023-09-14T21:13:08.595" v="224" actId="26606"/>
          <ac:spMkLst>
            <pc:docMk/>
            <pc:sldMk cId="1278524552" sldId="256"/>
            <ac:spMk id="22" creationId="{CCFC8466-9808-4391-B8BB-C44D357D4454}"/>
          </ac:spMkLst>
        </pc:spChg>
        <pc:spChg chg="add">
          <ac:chgData name="Robert McDowell" userId="396c8ecec6dce893" providerId="LiveId" clId="{C8E52458-2D52-46FE-80B1-36D3AA867AEC}" dt="2023-09-14T21:13:08.595" v="224" actId="26606"/>
          <ac:spMkLst>
            <pc:docMk/>
            <pc:sldMk cId="1278524552" sldId="256"/>
            <ac:spMk id="24" creationId="{5AECE3F6-DF59-45FF-9C05-00849569DF08}"/>
          </ac:spMkLst>
        </pc:spChg>
        <pc:picChg chg="add mod ord">
          <ac:chgData name="Robert McDowell" userId="396c8ecec6dce893" providerId="LiveId" clId="{C8E52458-2D52-46FE-80B1-36D3AA867AEC}" dt="2023-09-14T21:13:08.595" v="224" actId="26606"/>
          <ac:picMkLst>
            <pc:docMk/>
            <pc:sldMk cId="1278524552" sldId="256"/>
            <ac:picMk id="4" creationId="{8334CBC5-F290-6C3F-BC75-FA953BF55FE7}"/>
          </ac:picMkLst>
        </pc:picChg>
      </pc:sldChg>
      <pc:sldChg chg="addSp modSp new mod">
        <pc:chgData name="Robert McDowell" userId="396c8ecec6dce893" providerId="LiveId" clId="{C8E52458-2D52-46FE-80B1-36D3AA867AEC}" dt="2023-09-15T13:06:35.049" v="429" actId="20577"/>
        <pc:sldMkLst>
          <pc:docMk/>
          <pc:sldMk cId="394392564" sldId="257"/>
        </pc:sldMkLst>
        <pc:spChg chg="mod">
          <ac:chgData name="Robert McDowell" userId="396c8ecec6dce893" providerId="LiveId" clId="{C8E52458-2D52-46FE-80B1-36D3AA867AEC}" dt="2023-09-15T13:06:35.049" v="429" actId="20577"/>
          <ac:spMkLst>
            <pc:docMk/>
            <pc:sldMk cId="394392564" sldId="257"/>
            <ac:spMk id="2" creationId="{7351D075-1590-EB25-034D-F1D9FA823EFB}"/>
          </ac:spMkLst>
        </pc:spChg>
        <pc:spChg chg="mod">
          <ac:chgData name="Robert McDowell" userId="396c8ecec6dce893" providerId="LiveId" clId="{C8E52458-2D52-46FE-80B1-36D3AA867AEC}" dt="2023-09-14T21:29:42.914" v="336" actId="255"/>
          <ac:spMkLst>
            <pc:docMk/>
            <pc:sldMk cId="394392564" sldId="257"/>
            <ac:spMk id="3" creationId="{A80EEBC5-8D0E-4A6F-9F13-06C5A56415E2}"/>
          </ac:spMkLst>
        </pc:spChg>
        <pc:spChg chg="add mod">
          <ac:chgData name="Robert McDowell" userId="396c8ecec6dce893" providerId="LiveId" clId="{C8E52458-2D52-46FE-80B1-36D3AA867AEC}" dt="2023-09-14T21:29:21.282" v="333" actId="26606"/>
          <ac:spMkLst>
            <pc:docMk/>
            <pc:sldMk cId="394392564" sldId="257"/>
            <ac:spMk id="10" creationId="{DF765F4A-2DF9-42BC-89D8-E61753DA5A3E}"/>
          </ac:spMkLst>
        </pc:spChg>
        <pc:spChg chg="add mod">
          <ac:chgData name="Robert McDowell" userId="396c8ecec6dce893" providerId="LiveId" clId="{C8E52458-2D52-46FE-80B1-36D3AA867AEC}" dt="2023-09-14T21:29:21.282" v="333" actId="26606"/>
          <ac:spMkLst>
            <pc:docMk/>
            <pc:sldMk cId="394392564" sldId="257"/>
            <ac:spMk id="12" creationId="{716E55FE-7292-474F-B63E-7EF4C8DD1222}"/>
          </ac:spMkLst>
        </pc:spChg>
        <pc:spChg chg="add mod">
          <ac:chgData name="Robert McDowell" userId="396c8ecec6dce893" providerId="LiveId" clId="{C8E52458-2D52-46FE-80B1-36D3AA867AEC}" dt="2023-09-14T21:29:21.282" v="333" actId="26606"/>
          <ac:spMkLst>
            <pc:docMk/>
            <pc:sldMk cId="394392564" sldId="257"/>
            <ac:spMk id="14" creationId="{32E95C4D-CC3C-4C9D-B8E6-271568CB8F71}"/>
          </ac:spMkLst>
        </pc:spChg>
        <pc:picChg chg="add mod">
          <ac:chgData name="Robert McDowell" userId="396c8ecec6dce893" providerId="LiveId" clId="{C8E52458-2D52-46FE-80B1-36D3AA867AEC}" dt="2023-09-15T13:05:40.728" v="420" actId="1076"/>
          <ac:picMkLst>
            <pc:docMk/>
            <pc:sldMk cId="394392564" sldId="257"/>
            <ac:picMk id="5" creationId="{A112FC63-C9D7-236B-24AE-DF75DCAFEBBC}"/>
          </ac:picMkLst>
        </pc:picChg>
      </pc:sldChg>
      <pc:sldChg chg="addSp modSp new mod">
        <pc:chgData name="Robert McDowell" userId="396c8ecec6dce893" providerId="LiveId" clId="{C8E52458-2D52-46FE-80B1-36D3AA867AEC}" dt="2023-09-15T13:05:19.749" v="419" actId="1440"/>
        <pc:sldMkLst>
          <pc:docMk/>
          <pc:sldMk cId="2255408795" sldId="258"/>
        </pc:sldMkLst>
        <pc:spChg chg="mod">
          <ac:chgData name="Robert McDowell" userId="396c8ecec6dce893" providerId="LiveId" clId="{C8E52458-2D52-46FE-80B1-36D3AA867AEC}" dt="2023-09-15T13:05:12.286" v="418" actId="255"/>
          <ac:spMkLst>
            <pc:docMk/>
            <pc:sldMk cId="2255408795" sldId="258"/>
            <ac:spMk id="2" creationId="{17D7BA0E-0095-0C76-D06C-C548C7D1FFD4}"/>
          </ac:spMkLst>
        </pc:spChg>
        <pc:spChg chg="mod ord">
          <ac:chgData name="Robert McDowell" userId="396c8ecec6dce893" providerId="LiveId" clId="{C8E52458-2D52-46FE-80B1-36D3AA867AEC}" dt="2023-09-15T13:04:58.295" v="416" actId="255"/>
          <ac:spMkLst>
            <pc:docMk/>
            <pc:sldMk cId="2255408795" sldId="258"/>
            <ac:spMk id="3" creationId="{FF3621A2-1DF0-783A-6CBE-8F8D66AB6FE3}"/>
          </ac:spMkLst>
        </pc:spChg>
        <pc:spChg chg="add mod">
          <ac:chgData name="Robert McDowell" userId="396c8ecec6dce893" providerId="LiveId" clId="{C8E52458-2D52-46FE-80B1-36D3AA867AEC}" dt="2023-09-15T13:04:35.201" v="414" actId="26606"/>
          <ac:spMkLst>
            <pc:docMk/>
            <pc:sldMk cId="2255408795" sldId="258"/>
            <ac:spMk id="10" creationId="{57B2EEB6-4F63-4AEE-95F7-7F3E5D3F9DD6}"/>
          </ac:spMkLst>
        </pc:spChg>
        <pc:spChg chg="add mod">
          <ac:chgData name="Robert McDowell" userId="396c8ecec6dce893" providerId="LiveId" clId="{C8E52458-2D52-46FE-80B1-36D3AA867AEC}" dt="2023-09-15T13:04:35.201" v="414" actId="26606"/>
          <ac:spMkLst>
            <pc:docMk/>
            <pc:sldMk cId="2255408795" sldId="258"/>
            <ac:spMk id="12" creationId="{CAF56193-94D5-4115-99E9-26FC9B99422D}"/>
          </ac:spMkLst>
        </pc:spChg>
        <pc:spChg chg="add mod">
          <ac:chgData name="Robert McDowell" userId="396c8ecec6dce893" providerId="LiveId" clId="{C8E52458-2D52-46FE-80B1-36D3AA867AEC}" dt="2023-09-15T13:04:35.201" v="414" actId="26606"/>
          <ac:spMkLst>
            <pc:docMk/>
            <pc:sldMk cId="2255408795" sldId="258"/>
            <ac:spMk id="14" creationId="{12CC26FF-90DA-4C94-8AEA-1277CE8637A3}"/>
          </ac:spMkLst>
        </pc:spChg>
        <pc:picChg chg="add mod">
          <ac:chgData name="Robert McDowell" userId="396c8ecec6dce893" providerId="LiveId" clId="{C8E52458-2D52-46FE-80B1-36D3AA867AEC}" dt="2023-09-15T13:05:19.749" v="419" actId="1440"/>
          <ac:picMkLst>
            <pc:docMk/>
            <pc:sldMk cId="2255408795" sldId="258"/>
            <ac:picMk id="5" creationId="{7F0A0949-3B7D-8636-4C92-3C62F6202817}"/>
          </ac:picMkLst>
        </pc:picChg>
      </pc:sldChg>
      <pc:sldChg chg="addSp delSp modSp new mod">
        <pc:chgData name="Robert McDowell" userId="396c8ecec6dce893" providerId="LiveId" clId="{C8E52458-2D52-46FE-80B1-36D3AA867AEC}" dt="2023-09-15T13:03:56.615" v="413" actId="255"/>
        <pc:sldMkLst>
          <pc:docMk/>
          <pc:sldMk cId="3075390848" sldId="259"/>
        </pc:sldMkLst>
        <pc:spChg chg="del">
          <ac:chgData name="Robert McDowell" userId="396c8ecec6dce893" providerId="LiveId" clId="{C8E52458-2D52-46FE-80B1-36D3AA867AEC}" dt="2023-09-15T13:02:50.181" v="391" actId="26606"/>
          <ac:spMkLst>
            <pc:docMk/>
            <pc:sldMk cId="3075390848" sldId="259"/>
            <ac:spMk id="2" creationId="{D0D4CC45-5C0F-1D81-FDBA-7705C12BE6E8}"/>
          </ac:spMkLst>
        </pc:spChg>
        <pc:spChg chg="mod">
          <ac:chgData name="Robert McDowell" userId="396c8ecec6dce893" providerId="LiveId" clId="{C8E52458-2D52-46FE-80B1-36D3AA867AEC}" dt="2023-09-15T13:03:56.615" v="413" actId="255"/>
          <ac:spMkLst>
            <pc:docMk/>
            <pc:sldMk cId="3075390848" sldId="259"/>
            <ac:spMk id="3" creationId="{39C5A355-A1DE-A920-CFC9-4C3D83BBEAEF}"/>
          </ac:spMkLst>
        </pc:spChg>
        <pc:spChg chg="add mod">
          <ac:chgData name="Robert McDowell" userId="396c8ecec6dce893" providerId="LiveId" clId="{C8E52458-2D52-46FE-80B1-36D3AA867AEC}" dt="2023-09-15T13:03:39.969" v="411" actId="115"/>
          <ac:spMkLst>
            <pc:docMk/>
            <pc:sldMk cId="3075390848" sldId="259"/>
            <ac:spMk id="10" creationId="{7C7B3269-0A18-40F5-8E91-D6AE2D71E893}"/>
          </ac:spMkLst>
        </pc:spChg>
        <pc:spChg chg="add">
          <ac:chgData name="Robert McDowell" userId="396c8ecec6dce893" providerId="LiveId" clId="{C8E52458-2D52-46FE-80B1-36D3AA867AEC}" dt="2023-09-15T13:02:50.181" v="391" actId="26606"/>
          <ac:spMkLst>
            <pc:docMk/>
            <pc:sldMk cId="3075390848" sldId="259"/>
            <ac:spMk id="12" creationId="{DF765F4A-2DF9-42BC-89D8-E61753DA5A3E}"/>
          </ac:spMkLst>
        </pc:spChg>
        <pc:spChg chg="add">
          <ac:chgData name="Robert McDowell" userId="396c8ecec6dce893" providerId="LiveId" clId="{C8E52458-2D52-46FE-80B1-36D3AA867AEC}" dt="2023-09-15T13:02:50.181" v="391" actId="26606"/>
          <ac:spMkLst>
            <pc:docMk/>
            <pc:sldMk cId="3075390848" sldId="259"/>
            <ac:spMk id="14" creationId="{716E55FE-7292-474F-B63E-7EF4C8DD1222}"/>
          </ac:spMkLst>
        </pc:spChg>
        <pc:spChg chg="add">
          <ac:chgData name="Robert McDowell" userId="396c8ecec6dce893" providerId="LiveId" clId="{C8E52458-2D52-46FE-80B1-36D3AA867AEC}" dt="2023-09-15T13:02:50.181" v="391" actId="26606"/>
          <ac:spMkLst>
            <pc:docMk/>
            <pc:sldMk cId="3075390848" sldId="259"/>
            <ac:spMk id="16" creationId="{32E95C4D-CC3C-4C9D-B8E6-271568CB8F71}"/>
          </ac:spMkLst>
        </pc:spChg>
        <pc:picChg chg="add mod">
          <ac:chgData name="Robert McDowell" userId="396c8ecec6dce893" providerId="LiveId" clId="{C8E52458-2D52-46FE-80B1-36D3AA867AEC}" dt="2023-09-15T13:03:04.653" v="392" actId="1076"/>
          <ac:picMkLst>
            <pc:docMk/>
            <pc:sldMk cId="3075390848" sldId="259"/>
            <ac:picMk id="5" creationId="{160ECA34-1899-39F1-C5BC-89F0A4EB5C35}"/>
          </ac:picMkLst>
        </pc:picChg>
      </pc:sldChg>
      <pc:sldChg chg="addSp modSp new mod">
        <pc:chgData name="Robert McDowell" userId="396c8ecec6dce893" providerId="LiveId" clId="{C8E52458-2D52-46FE-80B1-36D3AA867AEC}" dt="2023-09-15T13:28:41.707" v="563" actId="1076"/>
        <pc:sldMkLst>
          <pc:docMk/>
          <pc:sldMk cId="2707597562" sldId="260"/>
        </pc:sldMkLst>
        <pc:spChg chg="mod">
          <ac:chgData name="Robert McDowell" userId="396c8ecec6dce893" providerId="LiveId" clId="{C8E52458-2D52-46FE-80B1-36D3AA867AEC}" dt="2023-09-15T13:13:00.055" v="480" actId="207"/>
          <ac:spMkLst>
            <pc:docMk/>
            <pc:sldMk cId="2707597562" sldId="260"/>
            <ac:spMk id="2" creationId="{3B0ECE14-7C04-15EB-CAA4-DE34457AB38C}"/>
          </ac:spMkLst>
        </pc:spChg>
        <pc:spChg chg="mod">
          <ac:chgData name="Robert McDowell" userId="396c8ecec6dce893" providerId="LiveId" clId="{C8E52458-2D52-46FE-80B1-36D3AA867AEC}" dt="2023-09-15T13:12:11.758" v="454" actId="122"/>
          <ac:spMkLst>
            <pc:docMk/>
            <pc:sldMk cId="2707597562" sldId="260"/>
            <ac:spMk id="3" creationId="{807E4990-A855-74FA-8DE1-C1480415DB67}"/>
          </ac:spMkLst>
        </pc:spChg>
        <pc:picChg chg="add mod">
          <ac:chgData name="Robert McDowell" userId="396c8ecec6dce893" providerId="LiveId" clId="{C8E52458-2D52-46FE-80B1-36D3AA867AEC}" dt="2023-09-15T13:28:41.707" v="563" actId="1076"/>
          <ac:picMkLst>
            <pc:docMk/>
            <pc:sldMk cId="2707597562" sldId="260"/>
            <ac:picMk id="5" creationId="{ECAB4F14-C4AA-9558-0E39-FEF6C710AD2A}"/>
          </ac:picMkLst>
        </pc:picChg>
      </pc:sldChg>
      <pc:sldChg chg="modSp new mod">
        <pc:chgData name="Robert McDowell" userId="396c8ecec6dce893" providerId="LiveId" clId="{C8E52458-2D52-46FE-80B1-36D3AA867AEC}" dt="2023-09-15T13:17:46.228" v="527" actId="115"/>
        <pc:sldMkLst>
          <pc:docMk/>
          <pc:sldMk cId="4041801735" sldId="261"/>
        </pc:sldMkLst>
        <pc:spChg chg="mod">
          <ac:chgData name="Robert McDowell" userId="396c8ecec6dce893" providerId="LiveId" clId="{C8E52458-2D52-46FE-80B1-36D3AA867AEC}" dt="2023-09-15T13:17:46.228" v="527" actId="115"/>
          <ac:spMkLst>
            <pc:docMk/>
            <pc:sldMk cId="4041801735" sldId="261"/>
            <ac:spMk id="2" creationId="{CBE02527-99E2-A63F-54C8-126765FE65B2}"/>
          </ac:spMkLst>
        </pc:spChg>
        <pc:spChg chg="mod">
          <ac:chgData name="Robert McDowell" userId="396c8ecec6dce893" providerId="LiveId" clId="{C8E52458-2D52-46FE-80B1-36D3AA867AEC}" dt="2023-09-15T13:16:54.278" v="510" actId="114"/>
          <ac:spMkLst>
            <pc:docMk/>
            <pc:sldMk cId="4041801735" sldId="261"/>
            <ac:spMk id="3" creationId="{B0262C84-274D-EA3B-5527-6DA3FDA71CDE}"/>
          </ac:spMkLst>
        </pc:spChg>
      </pc:sldChg>
      <pc:sldChg chg="addSp delSp modSp new mod">
        <pc:chgData name="Robert McDowell" userId="396c8ecec6dce893" providerId="LiveId" clId="{C8E52458-2D52-46FE-80B1-36D3AA867AEC}" dt="2023-09-15T13:23:10.970" v="553" actId="14100"/>
        <pc:sldMkLst>
          <pc:docMk/>
          <pc:sldMk cId="1712291026" sldId="262"/>
        </pc:sldMkLst>
        <pc:spChg chg="mod">
          <ac:chgData name="Robert McDowell" userId="396c8ecec6dce893" providerId="LiveId" clId="{C8E52458-2D52-46FE-80B1-36D3AA867AEC}" dt="2023-09-15T13:19:20.926" v="541" actId="14100"/>
          <ac:spMkLst>
            <pc:docMk/>
            <pc:sldMk cId="1712291026" sldId="262"/>
            <ac:spMk id="2" creationId="{F112A00E-3028-59F5-06CF-F01CBD8932AA}"/>
          </ac:spMkLst>
        </pc:spChg>
        <pc:spChg chg="del mod">
          <ac:chgData name="Robert McDowell" userId="396c8ecec6dce893" providerId="LiveId" clId="{C8E52458-2D52-46FE-80B1-36D3AA867AEC}" dt="2023-09-15T13:21:10.973" v="543" actId="931"/>
          <ac:spMkLst>
            <pc:docMk/>
            <pc:sldMk cId="1712291026" sldId="262"/>
            <ac:spMk id="3" creationId="{587E57BE-69F7-B14F-335B-98C3A0A83B38}"/>
          </ac:spMkLst>
        </pc:spChg>
        <pc:spChg chg="add del mod">
          <ac:chgData name="Robert McDowell" userId="396c8ecec6dce893" providerId="LiveId" clId="{C8E52458-2D52-46FE-80B1-36D3AA867AEC}" dt="2023-09-15T13:22:00.927" v="545" actId="931"/>
          <ac:spMkLst>
            <pc:docMk/>
            <pc:sldMk cId="1712291026" sldId="262"/>
            <ac:spMk id="7" creationId="{FA27F00E-C0CA-6667-B966-9DFBBE6DA57B}"/>
          </ac:spMkLst>
        </pc:spChg>
        <pc:picChg chg="add del mod">
          <ac:chgData name="Robert McDowell" userId="396c8ecec6dce893" providerId="LiveId" clId="{C8E52458-2D52-46FE-80B1-36D3AA867AEC}" dt="2023-09-15T13:21:18.963" v="544" actId="21"/>
          <ac:picMkLst>
            <pc:docMk/>
            <pc:sldMk cId="1712291026" sldId="262"/>
            <ac:picMk id="5" creationId="{B657F28B-4E28-81C2-707C-B4355FC0496D}"/>
          </ac:picMkLst>
        </pc:picChg>
        <pc:picChg chg="add mod">
          <ac:chgData name="Robert McDowell" userId="396c8ecec6dce893" providerId="LiveId" clId="{C8E52458-2D52-46FE-80B1-36D3AA867AEC}" dt="2023-09-15T13:23:10.970" v="553" actId="14100"/>
          <ac:picMkLst>
            <pc:docMk/>
            <pc:sldMk cId="1712291026" sldId="262"/>
            <ac:picMk id="9" creationId="{D929C269-7821-6589-A240-FA05549662FC}"/>
          </ac:picMkLst>
        </pc:picChg>
      </pc:sldChg>
      <pc:sldMasterChg chg="del delSldLayout">
        <pc:chgData name="Robert McDowell" userId="396c8ecec6dce893" providerId="LiveId" clId="{C8E52458-2D52-46FE-80B1-36D3AA867AEC}" dt="2023-09-14T21:10:46.325" v="204" actId="26606"/>
        <pc:sldMasterMkLst>
          <pc:docMk/>
          <pc:sldMasterMk cId="2529314869" sldId="2147483648"/>
        </pc:sldMasterMkLst>
        <pc:sldLayoutChg chg="del">
          <pc:chgData name="Robert McDowell" userId="396c8ecec6dce893" providerId="LiveId" clId="{C8E52458-2D52-46FE-80B1-36D3AA867AEC}" dt="2023-09-14T21:10:46.325" v="204" actId="26606"/>
          <pc:sldLayoutMkLst>
            <pc:docMk/>
            <pc:sldMasterMk cId="2529314869" sldId="2147483648"/>
            <pc:sldLayoutMk cId="2397572347" sldId="2147483649"/>
          </pc:sldLayoutMkLst>
        </pc:sldLayoutChg>
        <pc:sldLayoutChg chg="del">
          <pc:chgData name="Robert McDowell" userId="396c8ecec6dce893" providerId="LiveId" clId="{C8E52458-2D52-46FE-80B1-36D3AA867AEC}" dt="2023-09-14T21:10:46.325" v="204" actId="26606"/>
          <pc:sldLayoutMkLst>
            <pc:docMk/>
            <pc:sldMasterMk cId="2529314869" sldId="2147483648"/>
            <pc:sldLayoutMk cId="3876948512" sldId="2147483650"/>
          </pc:sldLayoutMkLst>
        </pc:sldLayoutChg>
        <pc:sldLayoutChg chg="del">
          <pc:chgData name="Robert McDowell" userId="396c8ecec6dce893" providerId="LiveId" clId="{C8E52458-2D52-46FE-80B1-36D3AA867AEC}" dt="2023-09-14T21:10:46.325" v="204" actId="26606"/>
          <pc:sldLayoutMkLst>
            <pc:docMk/>
            <pc:sldMasterMk cId="2529314869" sldId="2147483648"/>
            <pc:sldLayoutMk cId="1618839098" sldId="2147483651"/>
          </pc:sldLayoutMkLst>
        </pc:sldLayoutChg>
        <pc:sldLayoutChg chg="del">
          <pc:chgData name="Robert McDowell" userId="396c8ecec6dce893" providerId="LiveId" clId="{C8E52458-2D52-46FE-80B1-36D3AA867AEC}" dt="2023-09-14T21:10:46.325" v="204" actId="26606"/>
          <pc:sldLayoutMkLst>
            <pc:docMk/>
            <pc:sldMasterMk cId="2529314869" sldId="2147483648"/>
            <pc:sldLayoutMk cId="1525697968" sldId="2147483652"/>
          </pc:sldLayoutMkLst>
        </pc:sldLayoutChg>
        <pc:sldLayoutChg chg="del">
          <pc:chgData name="Robert McDowell" userId="396c8ecec6dce893" providerId="LiveId" clId="{C8E52458-2D52-46FE-80B1-36D3AA867AEC}" dt="2023-09-14T21:10:46.325" v="204" actId="26606"/>
          <pc:sldLayoutMkLst>
            <pc:docMk/>
            <pc:sldMasterMk cId="2529314869" sldId="2147483648"/>
            <pc:sldLayoutMk cId="1489515179" sldId="2147483653"/>
          </pc:sldLayoutMkLst>
        </pc:sldLayoutChg>
        <pc:sldLayoutChg chg="del">
          <pc:chgData name="Robert McDowell" userId="396c8ecec6dce893" providerId="LiveId" clId="{C8E52458-2D52-46FE-80B1-36D3AA867AEC}" dt="2023-09-14T21:10:46.325" v="204" actId="26606"/>
          <pc:sldLayoutMkLst>
            <pc:docMk/>
            <pc:sldMasterMk cId="2529314869" sldId="2147483648"/>
            <pc:sldLayoutMk cId="947582655" sldId="2147483654"/>
          </pc:sldLayoutMkLst>
        </pc:sldLayoutChg>
        <pc:sldLayoutChg chg="del">
          <pc:chgData name="Robert McDowell" userId="396c8ecec6dce893" providerId="LiveId" clId="{C8E52458-2D52-46FE-80B1-36D3AA867AEC}" dt="2023-09-14T21:10:46.325" v="204" actId="26606"/>
          <pc:sldLayoutMkLst>
            <pc:docMk/>
            <pc:sldMasterMk cId="2529314869" sldId="2147483648"/>
            <pc:sldLayoutMk cId="220607075" sldId="2147483655"/>
          </pc:sldLayoutMkLst>
        </pc:sldLayoutChg>
        <pc:sldLayoutChg chg="del">
          <pc:chgData name="Robert McDowell" userId="396c8ecec6dce893" providerId="LiveId" clId="{C8E52458-2D52-46FE-80B1-36D3AA867AEC}" dt="2023-09-14T21:10:46.325" v="204" actId="26606"/>
          <pc:sldLayoutMkLst>
            <pc:docMk/>
            <pc:sldMasterMk cId="2529314869" sldId="2147483648"/>
            <pc:sldLayoutMk cId="701285566" sldId="2147483656"/>
          </pc:sldLayoutMkLst>
        </pc:sldLayoutChg>
        <pc:sldLayoutChg chg="del">
          <pc:chgData name="Robert McDowell" userId="396c8ecec6dce893" providerId="LiveId" clId="{C8E52458-2D52-46FE-80B1-36D3AA867AEC}" dt="2023-09-14T21:10:46.325" v="204" actId="26606"/>
          <pc:sldLayoutMkLst>
            <pc:docMk/>
            <pc:sldMasterMk cId="2529314869" sldId="2147483648"/>
            <pc:sldLayoutMk cId="3401837940" sldId="2147483657"/>
          </pc:sldLayoutMkLst>
        </pc:sldLayoutChg>
        <pc:sldLayoutChg chg="del">
          <pc:chgData name="Robert McDowell" userId="396c8ecec6dce893" providerId="LiveId" clId="{C8E52458-2D52-46FE-80B1-36D3AA867AEC}" dt="2023-09-14T21:10:46.325" v="204" actId="26606"/>
          <pc:sldLayoutMkLst>
            <pc:docMk/>
            <pc:sldMasterMk cId="2529314869" sldId="2147483648"/>
            <pc:sldLayoutMk cId="336590251" sldId="2147483658"/>
          </pc:sldLayoutMkLst>
        </pc:sldLayoutChg>
        <pc:sldLayoutChg chg="del">
          <pc:chgData name="Robert McDowell" userId="396c8ecec6dce893" providerId="LiveId" clId="{C8E52458-2D52-46FE-80B1-36D3AA867AEC}" dt="2023-09-14T21:10:46.325" v="204" actId="26606"/>
          <pc:sldLayoutMkLst>
            <pc:docMk/>
            <pc:sldMasterMk cId="2529314869" sldId="2147483648"/>
            <pc:sldLayoutMk cId="4021030804" sldId="2147483659"/>
          </pc:sldLayoutMkLst>
        </pc:sldLayoutChg>
      </pc:sldMasterChg>
      <pc:sldMasterChg chg="add addSldLayout">
        <pc:chgData name="Robert McDowell" userId="396c8ecec6dce893" providerId="LiveId" clId="{C8E52458-2D52-46FE-80B1-36D3AA867AEC}" dt="2023-09-14T21:10:46.325" v="204" actId="26606"/>
        <pc:sldMasterMkLst>
          <pc:docMk/>
          <pc:sldMasterMk cId="824338571" sldId="2147483712"/>
        </pc:sldMasterMkLst>
        <pc:sldLayoutChg chg="add">
          <pc:chgData name="Robert McDowell" userId="396c8ecec6dce893" providerId="LiveId" clId="{C8E52458-2D52-46FE-80B1-36D3AA867AEC}" dt="2023-09-14T21:10:46.325" v="204" actId="26606"/>
          <pc:sldLayoutMkLst>
            <pc:docMk/>
            <pc:sldMasterMk cId="824338571" sldId="2147483712"/>
            <pc:sldLayoutMk cId="3264524113" sldId="2147483701"/>
          </pc:sldLayoutMkLst>
        </pc:sldLayoutChg>
        <pc:sldLayoutChg chg="add">
          <pc:chgData name="Robert McDowell" userId="396c8ecec6dce893" providerId="LiveId" clId="{C8E52458-2D52-46FE-80B1-36D3AA867AEC}" dt="2023-09-14T21:10:46.325" v="204" actId="26606"/>
          <pc:sldLayoutMkLst>
            <pc:docMk/>
            <pc:sldMasterMk cId="824338571" sldId="2147483712"/>
            <pc:sldLayoutMk cId="1476334897" sldId="2147483702"/>
          </pc:sldLayoutMkLst>
        </pc:sldLayoutChg>
        <pc:sldLayoutChg chg="add">
          <pc:chgData name="Robert McDowell" userId="396c8ecec6dce893" providerId="LiveId" clId="{C8E52458-2D52-46FE-80B1-36D3AA867AEC}" dt="2023-09-14T21:10:46.325" v="204" actId="26606"/>
          <pc:sldLayoutMkLst>
            <pc:docMk/>
            <pc:sldMasterMk cId="824338571" sldId="2147483712"/>
            <pc:sldLayoutMk cId="1442006831" sldId="2147483703"/>
          </pc:sldLayoutMkLst>
        </pc:sldLayoutChg>
        <pc:sldLayoutChg chg="add">
          <pc:chgData name="Robert McDowell" userId="396c8ecec6dce893" providerId="LiveId" clId="{C8E52458-2D52-46FE-80B1-36D3AA867AEC}" dt="2023-09-14T21:10:46.325" v="204" actId="26606"/>
          <pc:sldLayoutMkLst>
            <pc:docMk/>
            <pc:sldMasterMk cId="824338571" sldId="2147483712"/>
            <pc:sldLayoutMk cId="1619033657" sldId="2147483704"/>
          </pc:sldLayoutMkLst>
        </pc:sldLayoutChg>
        <pc:sldLayoutChg chg="add">
          <pc:chgData name="Robert McDowell" userId="396c8ecec6dce893" providerId="LiveId" clId="{C8E52458-2D52-46FE-80B1-36D3AA867AEC}" dt="2023-09-14T21:10:46.325" v="204" actId="26606"/>
          <pc:sldLayoutMkLst>
            <pc:docMk/>
            <pc:sldMasterMk cId="824338571" sldId="2147483712"/>
            <pc:sldLayoutMk cId="2075742221" sldId="2147483705"/>
          </pc:sldLayoutMkLst>
        </pc:sldLayoutChg>
        <pc:sldLayoutChg chg="add">
          <pc:chgData name="Robert McDowell" userId="396c8ecec6dce893" providerId="LiveId" clId="{C8E52458-2D52-46FE-80B1-36D3AA867AEC}" dt="2023-09-14T21:10:46.325" v="204" actId="26606"/>
          <pc:sldLayoutMkLst>
            <pc:docMk/>
            <pc:sldMasterMk cId="824338571" sldId="2147483712"/>
            <pc:sldLayoutMk cId="1358118885" sldId="2147483706"/>
          </pc:sldLayoutMkLst>
        </pc:sldLayoutChg>
        <pc:sldLayoutChg chg="add">
          <pc:chgData name="Robert McDowell" userId="396c8ecec6dce893" providerId="LiveId" clId="{C8E52458-2D52-46FE-80B1-36D3AA867AEC}" dt="2023-09-14T21:10:46.325" v="204" actId="26606"/>
          <pc:sldLayoutMkLst>
            <pc:docMk/>
            <pc:sldMasterMk cId="824338571" sldId="2147483712"/>
            <pc:sldLayoutMk cId="1492292647" sldId="2147483707"/>
          </pc:sldLayoutMkLst>
        </pc:sldLayoutChg>
        <pc:sldLayoutChg chg="add">
          <pc:chgData name="Robert McDowell" userId="396c8ecec6dce893" providerId="LiveId" clId="{C8E52458-2D52-46FE-80B1-36D3AA867AEC}" dt="2023-09-14T21:10:46.325" v="204" actId="26606"/>
          <pc:sldLayoutMkLst>
            <pc:docMk/>
            <pc:sldMasterMk cId="824338571" sldId="2147483712"/>
            <pc:sldLayoutMk cId="3993252137" sldId="2147483708"/>
          </pc:sldLayoutMkLst>
        </pc:sldLayoutChg>
        <pc:sldLayoutChg chg="add">
          <pc:chgData name="Robert McDowell" userId="396c8ecec6dce893" providerId="LiveId" clId="{C8E52458-2D52-46FE-80B1-36D3AA867AEC}" dt="2023-09-14T21:10:46.325" v="204" actId="26606"/>
          <pc:sldLayoutMkLst>
            <pc:docMk/>
            <pc:sldMasterMk cId="824338571" sldId="2147483712"/>
            <pc:sldLayoutMk cId="4069524337" sldId="2147483709"/>
          </pc:sldLayoutMkLst>
        </pc:sldLayoutChg>
        <pc:sldLayoutChg chg="add">
          <pc:chgData name="Robert McDowell" userId="396c8ecec6dce893" providerId="LiveId" clId="{C8E52458-2D52-46FE-80B1-36D3AA867AEC}" dt="2023-09-14T21:10:46.325" v="204" actId="26606"/>
          <pc:sldLayoutMkLst>
            <pc:docMk/>
            <pc:sldMasterMk cId="824338571" sldId="2147483712"/>
            <pc:sldLayoutMk cId="617763585" sldId="2147483710"/>
          </pc:sldLayoutMkLst>
        </pc:sldLayoutChg>
        <pc:sldLayoutChg chg="add">
          <pc:chgData name="Robert McDowell" userId="396c8ecec6dce893" providerId="LiveId" clId="{C8E52458-2D52-46FE-80B1-36D3AA867AEC}" dt="2023-09-14T21:10:46.325" v="204" actId="26606"/>
          <pc:sldLayoutMkLst>
            <pc:docMk/>
            <pc:sldMasterMk cId="824338571" sldId="2147483712"/>
            <pc:sldLayoutMk cId="148106539" sldId="2147483711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185BB-8B07-4DC9-86F3-2A225C7774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1261872"/>
            <a:ext cx="7638222" cy="2852928"/>
          </a:xfrm>
        </p:spPr>
        <p:txBody>
          <a:bodyPr anchor="b">
            <a:normAutofit/>
          </a:bodyPr>
          <a:lstStyle>
            <a:lvl1pPr algn="l">
              <a:lnSpc>
                <a:spcPct val="130000"/>
              </a:lnSpc>
              <a:defRPr sz="3600" spc="1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4D496A-6E7A-4923-8ED5-B4164125DE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0200" y="4681728"/>
            <a:ext cx="7638222" cy="929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30000"/>
              </a:lnSpc>
              <a:buNone/>
              <a:defRPr sz="1600" b="1" cap="all" spc="6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5E3D20-43DC-4C14-8CFF-18545AED1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FC300-5AFC-418B-85FD-EFA94BD7A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9C7E81-ED3C-4DB0-8E74-AD2A87E6B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0C817C9-850F-4FB6-B93B-CF3076C4A5C1}"/>
              </a:ext>
            </a:extLst>
          </p:cNvPr>
          <p:cNvGrpSpPr/>
          <p:nvPr/>
        </p:nvGrpSpPr>
        <p:grpSpPr>
          <a:xfrm flipH="1">
            <a:off x="0" y="0"/>
            <a:ext cx="567782" cy="3306479"/>
            <a:chOff x="11619770" y="-2005"/>
            <a:chExt cx="567782" cy="3306479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59433A8-B67D-4675-AFDE-131069A709FC}"/>
                </a:ext>
              </a:extLst>
            </p:cNvPr>
            <p:cNvSpPr/>
            <p:nvPr/>
          </p:nvSpPr>
          <p:spPr>
            <a:xfrm flipV="1">
              <a:off x="11619770" y="373807"/>
              <a:ext cx="526228" cy="2930667"/>
            </a:xfrm>
            <a:custGeom>
              <a:avLst/>
              <a:gdLst>
                <a:gd name="connsiteX0" fmla="*/ 757287 w 757287"/>
                <a:gd name="connsiteY0" fmla="*/ 3694096 h 3694096"/>
                <a:gd name="connsiteX1" fmla="*/ 757287 w 757287"/>
                <a:gd name="connsiteY1" fmla="*/ 0 h 3694096"/>
                <a:gd name="connsiteX2" fmla="*/ 0 w 757287"/>
                <a:gd name="connsiteY2" fmla="*/ 0 h 3694096"/>
                <a:gd name="connsiteX3" fmla="*/ 0 w 757287"/>
                <a:gd name="connsiteY3" fmla="*/ 3686094 h 369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7287" h="3694096">
                  <a:moveTo>
                    <a:pt x="757287" y="3694096"/>
                  </a:moveTo>
                  <a:lnTo>
                    <a:pt x="757287" y="0"/>
                  </a:lnTo>
                  <a:lnTo>
                    <a:pt x="0" y="0"/>
                  </a:lnTo>
                  <a:lnTo>
                    <a:pt x="0" y="3686094"/>
                  </a:lnTo>
                  <a:close/>
                </a:path>
              </a:pathLst>
            </a:custGeom>
            <a:blipFill dpi="0" rotWithShape="1"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rcRect/>
              <a:tile tx="0" ty="0" sx="6000" sy="6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1CD1C45-6A4D-4237-B39C-2D58F401A8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flipH="1" flipV="1">
              <a:off x="11980943" y="-2005"/>
              <a:ext cx="206609" cy="202130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64524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958AD-1CAD-45B3-B83D-DC9D33CD6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153F2E-0397-4423-8A88-D0059DEAF0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08662" y="2019299"/>
            <a:ext cx="10357666" cy="411480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7ADDE1-7025-4FA9-822D-481685085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2A73E0-F328-46DC-98BE-CA0981F75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652226-010C-494F-8BE8-BF91F3553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89E9C4-9D18-4529-BC0C-68EAE507CDF8}"/>
              </a:ext>
            </a:extLst>
          </p:cNvPr>
          <p:cNvGrpSpPr/>
          <p:nvPr/>
        </p:nvGrpSpPr>
        <p:grpSpPr>
          <a:xfrm flipH="1" flipV="1">
            <a:off x="0" y="3551521"/>
            <a:ext cx="567782" cy="3306479"/>
            <a:chOff x="11619770" y="-2005"/>
            <a:chExt cx="567782" cy="3306479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D7DF5937-0C03-4786-AB62-3CF7CECB92D6}"/>
                </a:ext>
              </a:extLst>
            </p:cNvPr>
            <p:cNvSpPr/>
            <p:nvPr/>
          </p:nvSpPr>
          <p:spPr>
            <a:xfrm flipV="1">
              <a:off x="11619770" y="373807"/>
              <a:ext cx="526228" cy="2930667"/>
            </a:xfrm>
            <a:custGeom>
              <a:avLst/>
              <a:gdLst>
                <a:gd name="connsiteX0" fmla="*/ 757287 w 757287"/>
                <a:gd name="connsiteY0" fmla="*/ 3694096 h 3694096"/>
                <a:gd name="connsiteX1" fmla="*/ 757287 w 757287"/>
                <a:gd name="connsiteY1" fmla="*/ 0 h 3694096"/>
                <a:gd name="connsiteX2" fmla="*/ 0 w 757287"/>
                <a:gd name="connsiteY2" fmla="*/ 0 h 3694096"/>
                <a:gd name="connsiteX3" fmla="*/ 0 w 757287"/>
                <a:gd name="connsiteY3" fmla="*/ 3686094 h 369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7287" h="3694096">
                  <a:moveTo>
                    <a:pt x="757287" y="3694096"/>
                  </a:moveTo>
                  <a:lnTo>
                    <a:pt x="757287" y="0"/>
                  </a:lnTo>
                  <a:lnTo>
                    <a:pt x="0" y="0"/>
                  </a:lnTo>
                  <a:lnTo>
                    <a:pt x="0" y="3686094"/>
                  </a:lnTo>
                  <a:close/>
                </a:path>
              </a:pathLst>
            </a:custGeom>
            <a:blipFill dpi="0" rotWithShape="1"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rcRect/>
              <a:tile tx="0" ty="0" sx="6000" sy="6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9AD93DB-2DB0-4B2D-884B-6EC4534432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flipH="1" flipV="1">
              <a:off x="11980943" y="-2005"/>
              <a:ext cx="206609" cy="202130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69524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C635D0-31D9-44E1-911D-F7D5D54009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53914" y="624313"/>
            <a:ext cx="2537986" cy="55097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7F9230-1FA4-439D-A800-B5F006F07C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00100" y="624313"/>
            <a:ext cx="7816542" cy="550978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5AB2A3-7055-43AF-8BAB-0A9B74448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A1821-A311-49CD-BCB4-B4BC88661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37C6A8-813A-486A-AA90-AB28935F2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38C7A17-06CC-442C-A876-A51B2B556508}"/>
              </a:ext>
            </a:extLst>
          </p:cNvPr>
          <p:cNvGrpSpPr/>
          <p:nvPr/>
        </p:nvGrpSpPr>
        <p:grpSpPr>
          <a:xfrm flipH="1" flipV="1">
            <a:off x="0" y="3551521"/>
            <a:ext cx="567782" cy="3306479"/>
            <a:chOff x="11619770" y="-2005"/>
            <a:chExt cx="567782" cy="3306479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54C1798A-2980-4F34-8355-7BCB6B295322}"/>
                </a:ext>
              </a:extLst>
            </p:cNvPr>
            <p:cNvSpPr/>
            <p:nvPr/>
          </p:nvSpPr>
          <p:spPr>
            <a:xfrm flipV="1">
              <a:off x="11619770" y="373807"/>
              <a:ext cx="526228" cy="2930667"/>
            </a:xfrm>
            <a:custGeom>
              <a:avLst/>
              <a:gdLst>
                <a:gd name="connsiteX0" fmla="*/ 757287 w 757287"/>
                <a:gd name="connsiteY0" fmla="*/ 3694096 h 3694096"/>
                <a:gd name="connsiteX1" fmla="*/ 757287 w 757287"/>
                <a:gd name="connsiteY1" fmla="*/ 0 h 3694096"/>
                <a:gd name="connsiteX2" fmla="*/ 0 w 757287"/>
                <a:gd name="connsiteY2" fmla="*/ 0 h 3694096"/>
                <a:gd name="connsiteX3" fmla="*/ 0 w 757287"/>
                <a:gd name="connsiteY3" fmla="*/ 3686094 h 369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7287" h="3694096">
                  <a:moveTo>
                    <a:pt x="757287" y="3694096"/>
                  </a:moveTo>
                  <a:lnTo>
                    <a:pt x="757287" y="0"/>
                  </a:lnTo>
                  <a:lnTo>
                    <a:pt x="0" y="0"/>
                  </a:lnTo>
                  <a:lnTo>
                    <a:pt x="0" y="3686094"/>
                  </a:lnTo>
                  <a:close/>
                </a:path>
              </a:pathLst>
            </a:custGeom>
            <a:blipFill dpi="0" rotWithShape="1"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rcRect/>
              <a:tile tx="0" ty="0" sx="6000" sy="6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9D7542C-E4AE-488F-BC75-2E7ED83910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flipH="1" flipV="1">
              <a:off x="11980943" y="-2005"/>
              <a:ext cx="206609" cy="202130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17763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25F8D-0421-4AEC-9C40-A13163EC8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37680-115A-411F-AEF6-4AC2096B4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662" y="2019299"/>
            <a:ext cx="10357666" cy="4114801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0CC193-1304-4D0F-8331-14D4EC08E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455C1-CD32-4050-BAFF-51CC6B62D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AF608-FF11-4CBE-B717-5D56AE67D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334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>
            <a:extLst>
              <a:ext uri="{FF2B5EF4-FFF2-40B4-BE49-F238E27FC236}">
                <a16:creationId xmlns:a16="http://schemas.microsoft.com/office/drawing/2014/main" id="{BD23A02E-6DCF-427A-8CFD-281B2185C7F0}"/>
              </a:ext>
            </a:extLst>
          </p:cNvPr>
          <p:cNvSpPr/>
          <p:nvPr/>
        </p:nvSpPr>
        <p:spPr>
          <a:xfrm>
            <a:off x="3242985" y="511814"/>
            <a:ext cx="5706031" cy="570603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dist="165100" dir="2220000" algn="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6B4C32-F19C-44F3-8EF8-1F506D74D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9192" y="1709738"/>
            <a:ext cx="4893617" cy="2553893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889729-131C-4F78-9DAA-E9EE28EA91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62249" y="4540468"/>
            <a:ext cx="4067503" cy="11540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600" b="1" cap="all" spc="6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24E608-AC1F-41FB-974A-BD619C6C2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986158-8B03-45C3-891D-0357B198B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C3B054-E8A2-43FD-B0FB-B1CCFA4BC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006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64AA7-6D5A-402E-AD1A-880F2BDB7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D32B6-F9D8-4A43-B52C-336CFAB00A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12976" y="2019299"/>
            <a:ext cx="4995019" cy="4157663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50CDD9-5742-4A34-BA72-7CCA72D914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3718" y="2019299"/>
            <a:ext cx="5027954" cy="4157663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2783AA-D2AB-4385-A91F-870CB6564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5AAD9C-5CA2-4DA1-84D3-B1838979F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1AB3C7-9574-47BC-932D-782BEE998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033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4C468-781B-4BC5-8DEA-B9EF2BF90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460" y="369168"/>
            <a:ext cx="10458729" cy="143981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67223F-48E4-491D-AB5D-5FC8A0C566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0101" y="1843067"/>
            <a:ext cx="5007894" cy="662007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D6B764-4B87-42FF-ABAA-69B07B88FF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00101" y="2505075"/>
            <a:ext cx="5007894" cy="3684588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4357B9-406F-4BF9-B8FB-C53421EEF5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6061" y="1843067"/>
            <a:ext cx="4994128" cy="662007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20462B-1939-4DAA-A7DD-6BDC95054A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6061" y="2505075"/>
            <a:ext cx="4994128" cy="3684588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6C938B-C4C2-4FA9-85CA-9CD742CD7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AD8886-0D28-4D49-8D43-151D37E94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2FDDE8-E9F8-4B6C-9A40-829617A7C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742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AE3D8-6C35-428B-B2F2-251FDE10B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0" y="983769"/>
            <a:ext cx="10094770" cy="1180574"/>
          </a:xfrm>
          <a:solidFill>
            <a:schemeClr val="accent1">
              <a:lumMod val="20000"/>
              <a:lumOff val="80000"/>
            </a:schemeClr>
          </a:solidFill>
          <a:effectLst>
            <a:outerShdw dist="165100" dir="18900000" algn="bl" rotWithShape="0">
              <a:prstClr val="black"/>
            </a:outerShdw>
          </a:effectLst>
        </p:spPr>
        <p:txBody>
          <a:bodyPr/>
          <a:lstStyle>
            <a:lvl1pPr marL="18288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0B8015-E11A-42CA-AE88-7BD73F87E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309078-34CA-45CD-B479-03906A265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D03258-F989-47B2-A643-A60CD8A77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118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DA2F31-48B6-40CE-A364-3CE73FD85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7EEA00-F166-41EB-9331-CA99BB70F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BB051F-F8FC-4FF6-9783-45F9FE7AC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06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08635-A5AF-48F4-8CD2-FB0E01113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5"/>
            <a:ext cx="3932237" cy="1600200"/>
          </a:xfrm>
        </p:spPr>
        <p:txBody>
          <a:bodyPr anchor="t">
            <a:normAutofit/>
          </a:bodyPr>
          <a:lstStyle>
            <a:lvl1pPr>
              <a:defRPr sz="2800" b="1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15E0E-DCC0-4781-A608-962B1241B5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9826" y="987425"/>
            <a:ext cx="6045562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21F43E-3D50-4A1C-A289-B3D0DD0E71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31273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E70E3A-6639-4EA0-8305-C1899DAB4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6AFD57-4189-42FB-B29E-96366E51B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F5E2EC-8483-4FBC-9D29-C19025FA8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292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CE581-A090-4AE9-9965-B06BDB52B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5"/>
            <a:ext cx="3932237" cy="1600200"/>
          </a:xfrm>
        </p:spPr>
        <p:txBody>
          <a:bodyPr anchor="t">
            <a:normAutofit/>
          </a:bodyPr>
          <a:lstStyle>
            <a:lvl1pPr>
              <a:defRPr sz="2800" b="1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39DEF4-262F-4ACF-9B29-3D4B819E70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53969" y="987425"/>
            <a:ext cx="5694503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ED7CBB-7A6F-441E-9072-2494B952FA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31273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59692-77BE-4A7D-AA70-635007A6E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B9A4DA-63AF-4D6A-98DB-E1D0AC741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6B7958-B19B-4C23-A82F-DD4E4B912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252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86DAE1-1F65-43B8-A400-95E6DEEDC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61" y="365125"/>
            <a:ext cx="10357666" cy="14384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75C993-A44B-4C2D-818E-4C9000BB05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8662" y="2019299"/>
            <a:ext cx="10357666" cy="4114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A21B6E-ECC6-47D0-9C14-812B746F15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5014" y="634204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100" baseline="0">
                <a:solidFill>
                  <a:schemeClr val="tx1"/>
                </a:solidFill>
              </a:defRPr>
            </a:lvl1pPr>
          </a:lstStyle>
          <a:p>
            <a:fld id="{E6171E64-FE02-4DE5-B72F-53C3706641C3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9A716-DEA9-48A9-A5BC-0F392D2B49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96200" y="6342042"/>
            <a:ext cx="34701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5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9CB69E-A0E4-4558-9C62-4CD8CDD2A5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66329" y="6342042"/>
            <a:ext cx="5262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100" baseline="0">
                <a:solidFill>
                  <a:schemeClr val="tx1"/>
                </a:solidFill>
              </a:defRPr>
            </a:lvl1pPr>
          </a:lstStyle>
          <a:p>
            <a:fld id="{91F18EF7-BE1E-4ECB-84D4-67C2B4D8F09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B6ECC43-D65E-4A7B-A76B-D278A2184166}"/>
              </a:ext>
            </a:extLst>
          </p:cNvPr>
          <p:cNvGrpSpPr/>
          <p:nvPr/>
        </p:nvGrpSpPr>
        <p:grpSpPr>
          <a:xfrm flipV="1">
            <a:off x="11626076" y="3551521"/>
            <a:ext cx="567782" cy="3306479"/>
            <a:chOff x="11619770" y="-2005"/>
            <a:chExt cx="567782" cy="3306479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7EE443C5-5AB9-407B-A8C3-011BB14FEF06}"/>
                </a:ext>
              </a:extLst>
            </p:cNvPr>
            <p:cNvSpPr/>
            <p:nvPr/>
          </p:nvSpPr>
          <p:spPr>
            <a:xfrm flipV="1">
              <a:off x="11619770" y="373807"/>
              <a:ext cx="526228" cy="2930667"/>
            </a:xfrm>
            <a:custGeom>
              <a:avLst/>
              <a:gdLst>
                <a:gd name="connsiteX0" fmla="*/ 757287 w 757287"/>
                <a:gd name="connsiteY0" fmla="*/ 3694096 h 3694096"/>
                <a:gd name="connsiteX1" fmla="*/ 757287 w 757287"/>
                <a:gd name="connsiteY1" fmla="*/ 0 h 3694096"/>
                <a:gd name="connsiteX2" fmla="*/ 0 w 757287"/>
                <a:gd name="connsiteY2" fmla="*/ 0 h 3694096"/>
                <a:gd name="connsiteX3" fmla="*/ 0 w 757287"/>
                <a:gd name="connsiteY3" fmla="*/ 3686094 h 369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7287" h="3694096">
                  <a:moveTo>
                    <a:pt x="757287" y="3694096"/>
                  </a:moveTo>
                  <a:lnTo>
                    <a:pt x="757287" y="0"/>
                  </a:lnTo>
                  <a:lnTo>
                    <a:pt x="0" y="0"/>
                  </a:lnTo>
                  <a:lnTo>
                    <a:pt x="0" y="3686094"/>
                  </a:lnTo>
                  <a:close/>
                </a:path>
              </a:pathLst>
            </a:custGeom>
            <a:blipFill dpi="0" rotWithShape="1">
              <a:blip r:embed="rId13">
                <a:extLst>
                  <a:ext uri="{96DAC541-7B7A-43D3-8B79-37D633B846F1}">
                    <asvg:svgBlip xmlns:asvg="http://schemas.microsoft.com/office/drawing/2016/SVG/main" r:embed="rId14"/>
                  </a:ext>
                </a:extLst>
              </a:blip>
              <a:srcRect/>
              <a:tile tx="0" ty="0" sx="6000" sy="6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538C9FA-DA5E-4785-8F4A-CA481A3A65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flipH="1" flipV="1">
              <a:off x="11980943" y="-2005"/>
              <a:ext cx="206609" cy="202130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24338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11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320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30000"/>
        </a:lnSpc>
        <a:spcBef>
          <a:spcPts val="1000"/>
        </a:spcBef>
        <a:buSzPct val="8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30000"/>
        </a:lnSpc>
        <a:spcBef>
          <a:spcPts val="500"/>
        </a:spcBef>
        <a:buSzPct val="100000"/>
        <a:buFont typeface="Avenir Next LT Pro Light" panose="020B03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3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defTabSz="914400" rtl="0" eaLnBrk="1" latinLnBrk="0" hangingPunct="1">
        <a:lnSpc>
          <a:spcPct val="130000"/>
        </a:lnSpc>
        <a:spcBef>
          <a:spcPts val="500"/>
        </a:spcBef>
        <a:buSzPct val="100000"/>
        <a:buFont typeface="Avenir Next LT Pro Light" panose="020B03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13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xhere.com/en/photo/874486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xfuel.com/en/free-photo-odlup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prayer-bible-pray-hands-folded-708389/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xhere.com/en/photo/1445419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ikist.com/search?q=praise" TargetMode="Externa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47DB4-2876-346F-61DD-74E6201C3D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0100" y="886692"/>
            <a:ext cx="4888099" cy="2886565"/>
          </a:xfrm>
        </p:spPr>
        <p:txBody>
          <a:bodyPr anchor="b">
            <a:normAutofit/>
          </a:bodyPr>
          <a:lstStyle/>
          <a:p>
            <a:r>
              <a:rPr lang="en-US" sz="4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Brave Enough to Believe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591E38-0CF4-8DE4-0BD2-DF6723C043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0100" y="3773257"/>
            <a:ext cx="5742590" cy="2198051"/>
          </a:xfrm>
        </p:spPr>
        <p:txBody>
          <a:bodyPr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Called Out of the Crowd – How Can I Be Certain I Am Hearing from God?</a:t>
            </a:r>
            <a:r>
              <a:rPr lang="en-US" sz="28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Ch. 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334CBC5-F290-6C3F-BC75-FA953BF55FE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57" r="-2" b="16869"/>
          <a:stretch/>
        </p:blipFill>
        <p:spPr>
          <a:xfrm>
            <a:off x="6371244" y="865911"/>
            <a:ext cx="4961774" cy="5105398"/>
          </a:xfrm>
          <a:custGeom>
            <a:avLst/>
            <a:gdLst/>
            <a:ahLst/>
            <a:cxnLst/>
            <a:rect l="l" t="t" r="r" b="b"/>
            <a:pathLst>
              <a:path w="2518883" h="2860724">
                <a:moveTo>
                  <a:pt x="0" y="0"/>
                </a:moveTo>
                <a:lnTo>
                  <a:pt x="2518883" y="0"/>
                </a:lnTo>
                <a:lnTo>
                  <a:pt x="2518883" y="2860724"/>
                </a:lnTo>
                <a:lnTo>
                  <a:pt x="0" y="2860724"/>
                </a:lnTo>
                <a:close/>
              </a:path>
            </a:pathLst>
          </a:custGeom>
          <a:noFill/>
          <a:effectLst>
            <a:outerShdw dist="177800" dir="18660000" algn="tr" rotWithShape="0">
              <a:schemeClr val="tx1"/>
            </a:outerShdw>
          </a:effectLst>
        </p:spPr>
      </p:pic>
      <p:sp>
        <p:nvSpPr>
          <p:cNvPr id="20" name="Date Placeholder 6">
            <a:extLst>
              <a:ext uri="{FF2B5EF4-FFF2-40B4-BE49-F238E27FC236}">
                <a16:creationId xmlns:a16="http://schemas.microsoft.com/office/drawing/2014/main" id="{017C8A7A-E254-4A39-BCB3-6E8306AF52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5014" y="6342042"/>
            <a:ext cx="274320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28665F56-8473-488D-85C9-8847A1ACD6F6}" type="datetime1">
              <a:rPr lang="en-US" smtClean="0"/>
              <a:pPr>
                <a:spcAft>
                  <a:spcPts val="600"/>
                </a:spcAft>
              </a:pPr>
              <a:t>9/14/2023</a:t>
            </a:fld>
            <a:endParaRPr lang="en-US"/>
          </a:p>
        </p:txBody>
      </p:sp>
      <p:sp>
        <p:nvSpPr>
          <p:cNvPr id="22" name="Footer Placeholder 7">
            <a:extLst>
              <a:ext uri="{FF2B5EF4-FFF2-40B4-BE49-F238E27FC236}">
                <a16:creationId xmlns:a16="http://schemas.microsoft.com/office/drawing/2014/main" id="{CCFC8466-9808-4391-B8BB-C44D357D4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696200" y="6342042"/>
            <a:ext cx="3470128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/>
              <a:t>Sample Footer Text</a:t>
            </a:r>
          </a:p>
        </p:txBody>
      </p:sp>
      <p:sp>
        <p:nvSpPr>
          <p:cNvPr id="24" name="Slide Number Placeholder 5">
            <a:extLst>
              <a:ext uri="{FF2B5EF4-FFF2-40B4-BE49-F238E27FC236}">
                <a16:creationId xmlns:a16="http://schemas.microsoft.com/office/drawing/2014/main" id="{5AECE3F6-DF59-45FF-9C05-00849569D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66329" y="6342042"/>
            <a:ext cx="526228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1B0A0659-E443-491A-A36E-EC2EE49C5850}" type="slidenum">
              <a:rPr lang="en-US" smtClean="0"/>
              <a:pPr>
                <a:spcAft>
                  <a:spcPts val="60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524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1D075-1590-EB25-034D-F1D9FA823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61" y="365125"/>
            <a:ext cx="10357666" cy="1325563"/>
          </a:xfrm>
        </p:spPr>
        <p:txBody>
          <a:bodyPr>
            <a:normAutofit/>
          </a:bodyPr>
          <a:lstStyle/>
          <a:p>
            <a:r>
              <a:rPr lang="en-US" sz="48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ScripturE</a:t>
            </a:r>
            <a:r>
              <a:rPr lang="en-US" sz="4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. . .  </a:t>
            </a:r>
            <a:r>
              <a:rPr lang="en-US" sz="48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Luke 6:12-16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0EEBC5-8D0E-4A6F-9F13-06C5A56415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663" y="2019299"/>
            <a:ext cx="6569599" cy="4114801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Could you put into words for us the way you have seen the Lord call you out of a crowd to fill the place you are filling, whether for your marriage, your job or your church family?</a:t>
            </a:r>
          </a:p>
          <a:p>
            <a:pPr marL="0" indent="0">
              <a:buNone/>
            </a:pPr>
            <a:r>
              <a:rPr lang="en-US" b="1" dirty="0"/>
              <a:t>       </a:t>
            </a:r>
            <a:r>
              <a:rPr lang="en-US" dirty="0"/>
              <a:t>(p. 19-20)</a:t>
            </a:r>
          </a:p>
        </p:txBody>
      </p:sp>
      <p:pic>
        <p:nvPicPr>
          <p:cNvPr id="5" name="Picture 4" descr="A crowd of people at a concert&#10;&#10;Description automatically generated">
            <a:extLst>
              <a:ext uri="{FF2B5EF4-FFF2-40B4-BE49-F238E27FC236}">
                <a16:creationId xmlns:a16="http://schemas.microsoft.com/office/drawing/2014/main" id="{A112FC63-C9D7-236B-24AE-DF75DCAFEBB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8937" r="6064" b="2"/>
          <a:stretch/>
        </p:blipFill>
        <p:spPr>
          <a:xfrm>
            <a:off x="7378262" y="2056644"/>
            <a:ext cx="3919441" cy="3919441"/>
          </a:xfrm>
          <a:custGeom>
            <a:avLst/>
            <a:gdLst/>
            <a:ahLst/>
            <a:cxnLst/>
            <a:rect l="l" t="t" r="r" b="b"/>
            <a:pathLst>
              <a:path w="4625350" h="4625350">
                <a:moveTo>
                  <a:pt x="2312675" y="0"/>
                </a:moveTo>
                <a:cubicBezTo>
                  <a:pt x="3589930" y="0"/>
                  <a:pt x="4625350" y="1035420"/>
                  <a:pt x="4625350" y="2312675"/>
                </a:cubicBezTo>
                <a:cubicBezTo>
                  <a:pt x="4625350" y="3589930"/>
                  <a:pt x="3589930" y="4625350"/>
                  <a:pt x="2312675" y="4625350"/>
                </a:cubicBezTo>
                <a:cubicBezTo>
                  <a:pt x="1035420" y="4625350"/>
                  <a:pt x="0" y="3589930"/>
                  <a:pt x="0" y="2312675"/>
                </a:cubicBezTo>
                <a:cubicBezTo>
                  <a:pt x="0" y="1035420"/>
                  <a:pt x="1035420" y="0"/>
                  <a:pt x="2312675" y="0"/>
                </a:cubicBezTo>
                <a:close/>
              </a:path>
            </a:pathLst>
          </a:custGeom>
          <a:noFill/>
          <a:effectLst>
            <a:outerShdw dist="165100" dir="19800000" algn="tr" rotWithShape="0">
              <a:schemeClr val="tx1"/>
            </a:outerShdw>
          </a:effectLst>
        </p:spPr>
      </p:pic>
      <p:sp>
        <p:nvSpPr>
          <p:cNvPr id="10" name="Date Placeholder 6">
            <a:extLst>
              <a:ext uri="{FF2B5EF4-FFF2-40B4-BE49-F238E27FC236}">
                <a16:creationId xmlns:a16="http://schemas.microsoft.com/office/drawing/2014/main" id="{DF765F4A-2DF9-42BC-89D8-E61753DA5A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5014" y="6342042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5EB6EFE2-B7F2-4E29-A1F8-146F4BC5024C}" type="datetime1">
              <a:rPr lang="en-US" smtClean="0"/>
              <a:pPr>
                <a:spcAft>
                  <a:spcPts val="600"/>
                </a:spcAft>
              </a:pPr>
              <a:t>9/14/2023</a:t>
            </a:fld>
            <a:endParaRPr lang="en-US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716E55FE-7292-474F-B63E-7EF4C8DD1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696200" y="6342042"/>
            <a:ext cx="347012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rgbClr val="000000"/>
                </a:solidFill>
              </a:rPr>
              <a:t>Sample Footer Text</a:t>
            </a:r>
          </a:p>
        </p:txBody>
      </p:sp>
      <p:sp>
        <p:nvSpPr>
          <p:cNvPr id="14" name="Slide Number Placeholder 17">
            <a:extLst>
              <a:ext uri="{FF2B5EF4-FFF2-40B4-BE49-F238E27FC236}">
                <a16:creationId xmlns:a16="http://schemas.microsoft.com/office/drawing/2014/main" id="{32E95C4D-CC3C-4C9D-B8E6-271568CB8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66329" y="6342042"/>
            <a:ext cx="52622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1B0A0659-E443-491A-A36E-EC2EE49C5850}" type="slidenum">
              <a:rPr lang="en-US" smtClean="0">
                <a:solidFill>
                  <a:srgbClr val="000000"/>
                </a:solidFill>
              </a:rPr>
              <a:pPr>
                <a:spcAft>
                  <a:spcPts val="600"/>
                </a:spcAft>
              </a:pPr>
              <a:t>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92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7BA0E-0095-0C76-D06C-C548C7D1F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542" y="365124"/>
            <a:ext cx="10278577" cy="1325563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Insights . . .</a:t>
            </a:r>
          </a:p>
        </p:txBody>
      </p:sp>
      <p:pic>
        <p:nvPicPr>
          <p:cNvPr id="5" name="Picture 4" descr="A book with a cross on it&#10;&#10;Description automatically generated">
            <a:extLst>
              <a:ext uri="{FF2B5EF4-FFF2-40B4-BE49-F238E27FC236}">
                <a16:creationId xmlns:a16="http://schemas.microsoft.com/office/drawing/2014/main" id="{7F0A0949-3B7D-8636-4C92-3C62F620281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9087" r="10053" b="1"/>
          <a:stretch/>
        </p:blipFill>
        <p:spPr>
          <a:xfrm>
            <a:off x="891972" y="2391373"/>
            <a:ext cx="4384276" cy="361916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3621A2-1DF0-783A-6CBE-8F8D66AB6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2186609"/>
            <a:ext cx="4988119" cy="39237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Have you had an experience of believing you heard the voice of God and it was later confirmed that it was the Lord? </a:t>
            </a:r>
            <a:r>
              <a:rPr lang="en-US" dirty="0"/>
              <a:t>(p. 22)</a:t>
            </a:r>
          </a:p>
        </p:txBody>
      </p:sp>
      <p:sp>
        <p:nvSpPr>
          <p:cNvPr id="10" name="Date Placeholder 5">
            <a:extLst>
              <a:ext uri="{FF2B5EF4-FFF2-40B4-BE49-F238E27FC236}">
                <a16:creationId xmlns:a16="http://schemas.microsoft.com/office/drawing/2014/main" id="{57B2EEB6-4F63-4AEE-95F7-7F3E5D3F9D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5014" y="6342042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CBF1EF08-09D9-4DAF-8ADE-EA08AC2D39E8}" type="datetime1">
              <a:rPr lang="en-US">
                <a:solidFill>
                  <a:srgbClr val="000000"/>
                </a:solidFill>
              </a:rPr>
              <a:pPr>
                <a:spcAft>
                  <a:spcPts val="600"/>
                </a:spcAft>
              </a:pPr>
              <a:t>9/15/2023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2" name="Footer Placeholder 6">
            <a:extLst>
              <a:ext uri="{FF2B5EF4-FFF2-40B4-BE49-F238E27FC236}">
                <a16:creationId xmlns:a16="http://schemas.microsoft.com/office/drawing/2014/main" id="{CAF56193-94D5-4115-99E9-26FC9B994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696200" y="6342042"/>
            <a:ext cx="347012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Sample Footer Text</a:t>
            </a:r>
          </a:p>
        </p:txBody>
      </p:sp>
      <p:sp>
        <p:nvSpPr>
          <p:cNvPr id="14" name="Slide Number Placeholder 10">
            <a:extLst>
              <a:ext uri="{FF2B5EF4-FFF2-40B4-BE49-F238E27FC236}">
                <a16:creationId xmlns:a16="http://schemas.microsoft.com/office/drawing/2014/main" id="{12CC26FF-90DA-4C94-8AEA-1277CE863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66329" y="6342042"/>
            <a:ext cx="52622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1B0A0659-E443-491A-A36E-EC2EE49C5850}" type="slidenum">
              <a:rPr lang="en-US" smtClean="0"/>
              <a:pPr>
                <a:spcAft>
                  <a:spcPts val="60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408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7C7B3269-0A18-40F5-8E91-D6AE2D71E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656" y="665389"/>
            <a:ext cx="5807818" cy="1507193"/>
          </a:xfrm>
        </p:spPr>
        <p:txBody>
          <a:bodyPr anchor="b">
            <a:normAutofit/>
          </a:bodyPr>
          <a:lstStyle/>
          <a:p>
            <a:r>
              <a:rPr lang="en-US" sz="40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Answered Prayer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5A355-A1DE-A920-CFC9-4C3D83BBEA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4656" y="2400301"/>
            <a:ext cx="5568215" cy="3733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 Tell us when you received confirmation of an answer to prayer by seeing circumstances align in a way that only God could have made it possible.</a:t>
            </a:r>
          </a:p>
        </p:txBody>
      </p:sp>
      <p:pic>
        <p:nvPicPr>
          <p:cNvPr id="5" name="Picture 4" descr="A close-up of a person's hands on a book&#10;&#10;Description automatically generated">
            <a:extLst>
              <a:ext uri="{FF2B5EF4-FFF2-40B4-BE49-F238E27FC236}">
                <a16:creationId xmlns:a16="http://schemas.microsoft.com/office/drawing/2014/main" id="{160ECA34-1899-39F1-C5BC-89F0A4EB5C3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9948" r="27975" b="-2"/>
          <a:stretch/>
        </p:blipFill>
        <p:spPr>
          <a:xfrm>
            <a:off x="6881544" y="150833"/>
            <a:ext cx="4495800" cy="6047499"/>
          </a:xfrm>
          <a:custGeom>
            <a:avLst/>
            <a:gdLst/>
            <a:ahLst/>
            <a:cxnLst/>
            <a:rect l="l" t="t" r="r" b="b"/>
            <a:pathLst>
              <a:path w="2093843" h="1948070">
                <a:moveTo>
                  <a:pt x="0" y="0"/>
                </a:moveTo>
                <a:lnTo>
                  <a:pt x="2093843" y="0"/>
                </a:lnTo>
                <a:lnTo>
                  <a:pt x="2093843" y="1948070"/>
                </a:lnTo>
                <a:lnTo>
                  <a:pt x="0" y="1948070"/>
                </a:lnTo>
                <a:close/>
              </a:path>
            </a:pathLst>
          </a:custGeom>
          <a:noFill/>
          <a:ln w="38100" cap="sq">
            <a:solidFill>
              <a:srgbClr val="000000"/>
            </a:solidFill>
            <a:prstDash val="solid"/>
            <a:miter lim="800000"/>
          </a:ln>
          <a:effectLst/>
        </p:spPr>
      </p:pic>
      <p:sp>
        <p:nvSpPr>
          <p:cNvPr id="12" name="Date Placeholder 6">
            <a:extLst>
              <a:ext uri="{FF2B5EF4-FFF2-40B4-BE49-F238E27FC236}">
                <a16:creationId xmlns:a16="http://schemas.microsoft.com/office/drawing/2014/main" id="{DF765F4A-2DF9-42BC-89D8-E61753DA5A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5014" y="6342042"/>
            <a:ext cx="274320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5EB6EFE2-B7F2-4E29-A1F8-146F4BC5024C}" type="datetime1">
              <a:rPr lang="en-US" smtClean="0"/>
              <a:pPr>
                <a:spcAft>
                  <a:spcPts val="600"/>
                </a:spcAft>
              </a:pPr>
              <a:t>9/15/2023</a:t>
            </a:fld>
            <a:endParaRPr lang="en-US"/>
          </a:p>
        </p:txBody>
      </p:sp>
      <p:sp>
        <p:nvSpPr>
          <p:cNvPr id="14" name="Footer Placeholder 11">
            <a:extLst>
              <a:ext uri="{FF2B5EF4-FFF2-40B4-BE49-F238E27FC236}">
                <a16:creationId xmlns:a16="http://schemas.microsoft.com/office/drawing/2014/main" id="{716E55FE-7292-474F-B63E-7EF4C8DD1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696200" y="6342042"/>
            <a:ext cx="3470128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Sample Footer Text</a:t>
            </a:r>
          </a:p>
        </p:txBody>
      </p:sp>
      <p:sp>
        <p:nvSpPr>
          <p:cNvPr id="16" name="Slide Number Placeholder 17">
            <a:extLst>
              <a:ext uri="{FF2B5EF4-FFF2-40B4-BE49-F238E27FC236}">
                <a16:creationId xmlns:a16="http://schemas.microsoft.com/office/drawing/2014/main" id="{32E95C4D-CC3C-4C9D-B8E6-271568CB8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66329" y="6342042"/>
            <a:ext cx="526228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1B0A0659-E443-491A-A36E-EC2EE49C5850}" type="slidenum">
              <a:rPr lang="en-US" smtClean="0"/>
              <a:pPr>
                <a:spcAft>
                  <a:spcPts val="600"/>
                </a:spcAft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390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ECE14-7C04-15EB-CAA4-DE34457AB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61" y="365125"/>
            <a:ext cx="10357666" cy="1337551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Cultural Impact . . 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7E4990-A855-74FA-8DE1-C1480415DB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4. Having had a close relationship with Jesus, tell us where you believe you had an</a:t>
            </a:r>
          </a:p>
          <a:p>
            <a:pPr marL="0" indent="0" algn="ctr">
              <a:buNone/>
            </a:pP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impact on the culture around you, such as on the job.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(p. 23)</a:t>
            </a:r>
          </a:p>
        </p:txBody>
      </p:sp>
      <p:pic>
        <p:nvPicPr>
          <p:cNvPr id="5" name="Picture 4" descr="A person's feet with arrows pointing up&#10;&#10;Description automatically generated">
            <a:extLst>
              <a:ext uri="{FF2B5EF4-FFF2-40B4-BE49-F238E27FC236}">
                <a16:creationId xmlns:a16="http://schemas.microsoft.com/office/drawing/2014/main" id="{ECAB4F14-C4AA-9558-0E39-FEF6C710AD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578590" y="326970"/>
            <a:ext cx="2930421" cy="180170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07597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02527-99E2-A63F-54C8-126765FE6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Obedience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262C84-274D-EA3B-5527-6DA3FDA71C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5. Was there a time when you felt that you </a:t>
            </a:r>
            <a:r>
              <a:rPr lang="en-US" sz="3200" b="1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failed to obey the Lord 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you struggled to know the difference </a:t>
            </a:r>
          </a:p>
          <a:p>
            <a:pPr marL="0" indent="0" algn="ctr">
              <a:buNone/>
            </a:pP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between the hope-filled conviction of the Holy Spirit</a:t>
            </a:r>
          </a:p>
          <a:p>
            <a:pPr marL="0" indent="0" algn="ctr">
              <a:buNone/>
            </a:pP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the condemnation from Satan that leads to hopelessness?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(p. 24)</a:t>
            </a:r>
          </a:p>
        </p:txBody>
      </p:sp>
    </p:spTree>
    <p:extLst>
      <p:ext uri="{BB962C8B-B14F-4D97-AF65-F5344CB8AC3E}">
        <p14:creationId xmlns:p14="http://schemas.microsoft.com/office/powerpoint/2010/main" val="4041801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2A00E-3028-59F5-06CF-F01CBD893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61" y="365125"/>
            <a:ext cx="10357666" cy="1022241"/>
          </a:xfrm>
        </p:spPr>
        <p:txBody>
          <a:bodyPr>
            <a:normAutofit/>
          </a:bodyPr>
          <a:lstStyle/>
          <a:p>
            <a:pPr algn="ctr"/>
            <a:r>
              <a:rPr lang="en-US" sz="4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Prayer</a:t>
            </a:r>
          </a:p>
        </p:txBody>
      </p:sp>
      <p:pic>
        <p:nvPicPr>
          <p:cNvPr id="9" name="Content Placeholder 8" descr="A person with arms raised in the air&#10;&#10;Description automatically generated">
            <a:extLst>
              <a:ext uri="{FF2B5EF4-FFF2-40B4-BE49-F238E27FC236}">
                <a16:creationId xmlns:a16="http://schemas.microsoft.com/office/drawing/2014/main" id="{D929C269-7821-6589-A240-FA05549662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45931" y="1674635"/>
            <a:ext cx="10074165" cy="472825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12291026"/>
      </p:ext>
    </p:extLst>
  </p:cSld>
  <p:clrMapOvr>
    <a:masterClrMapping/>
  </p:clrMapOvr>
</p:sld>
</file>

<file path=ppt/theme/theme1.xml><?xml version="1.0" encoding="utf-8"?>
<a:theme xmlns:a="http://schemas.openxmlformats.org/drawingml/2006/main" name="VeniceBeachVTI">
  <a:themeElements>
    <a:clrScheme name="AnalogousFromDarkSeedLeftStep">
      <a:dk1>
        <a:srgbClr val="000000"/>
      </a:dk1>
      <a:lt1>
        <a:srgbClr val="FFFFFF"/>
      </a:lt1>
      <a:dk2>
        <a:srgbClr val="311C24"/>
      </a:dk2>
      <a:lt2>
        <a:srgbClr val="F0F3F3"/>
      </a:lt2>
      <a:accent1>
        <a:srgbClr val="D2443E"/>
      </a:accent1>
      <a:accent2>
        <a:srgbClr val="C02C64"/>
      </a:accent2>
      <a:accent3>
        <a:srgbClr val="D23EB3"/>
      </a:accent3>
      <a:accent4>
        <a:srgbClr val="A12CC0"/>
      </a:accent4>
      <a:accent5>
        <a:srgbClr val="753ED2"/>
      </a:accent5>
      <a:accent6>
        <a:srgbClr val="393FC4"/>
      </a:accent6>
      <a:hlink>
        <a:srgbClr val="843FBF"/>
      </a:hlink>
      <a:folHlink>
        <a:srgbClr val="7F7F7F"/>
      </a:folHlink>
    </a:clrScheme>
    <a:fontScheme name="Avenir 1">
      <a:majorFont>
        <a:latin typeface="Avenir Next LT Pro Ligh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eniceBeachVTI" id="{69839BBA-F383-4FFD-B56A-E36ACE43E09D}" vid="{060D2740-A69C-444A-B833-E03D333ADD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983</TotalTime>
  <Words>251</Words>
  <Application>Microsoft Office PowerPoint</Application>
  <PresentationFormat>Widescreen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Avenir Next LT Pro</vt:lpstr>
      <vt:lpstr>Avenir Next LT Pro Light</vt:lpstr>
      <vt:lpstr>Calibri</vt:lpstr>
      <vt:lpstr>VeniceBeachVTI</vt:lpstr>
      <vt:lpstr>Brave Enough to Believe</vt:lpstr>
      <vt:lpstr>ScripturE . . .  Luke 6:12-16</vt:lpstr>
      <vt:lpstr>Insights . . .</vt:lpstr>
      <vt:lpstr>Answered Prayer</vt:lpstr>
      <vt:lpstr>Cultural Impact . . .</vt:lpstr>
      <vt:lpstr>Obedience</vt:lpstr>
      <vt:lpstr>Prayer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Brave Enough to Believe</dc:title>
  <dc:creator>Robert McDowell</dc:creator>
  <cp:lastModifiedBy>Robert McDowell</cp:lastModifiedBy>
  <cp:revision>1</cp:revision>
  <dcterms:created xsi:type="dcterms:W3CDTF">2023-09-14T21:05:37Z</dcterms:created>
  <dcterms:modified xsi:type="dcterms:W3CDTF">2023-09-15T13:28:46Z</dcterms:modified>
</cp:coreProperties>
</file>