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626A2B7-3F60-48BB-9446-2C698EDE3456}" v="26" dt="2023-09-13T21:08:14.12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1" d="100"/>
          <a:sy n="61" d="100"/>
        </p:scale>
        <p:origin x="22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Relationship Id="rId14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obert McDowell" userId="396c8ecec6dce893" providerId="LiveId" clId="{0626A2B7-3F60-48BB-9446-2C698EDE3456}"/>
    <pc:docChg chg="undo custSel addSld delSld modSld addMainMaster delMainMaster">
      <pc:chgData name="Robert McDowell" userId="396c8ecec6dce893" providerId="LiveId" clId="{0626A2B7-3F60-48BB-9446-2C698EDE3456}" dt="2023-09-13T21:08:58.768" v="454" actId="2696"/>
      <pc:docMkLst>
        <pc:docMk/>
      </pc:docMkLst>
      <pc:sldChg chg="addSp delSp modSp new mod modMedia setBg modClrScheme chgLayout">
        <pc:chgData name="Robert McDowell" userId="396c8ecec6dce893" providerId="LiveId" clId="{0626A2B7-3F60-48BB-9446-2C698EDE3456}" dt="2023-09-13T20:30:50.292" v="148" actId="14100"/>
        <pc:sldMkLst>
          <pc:docMk/>
          <pc:sldMk cId="744378125" sldId="256"/>
        </pc:sldMkLst>
        <pc:spChg chg="mod">
          <ac:chgData name="Robert McDowell" userId="396c8ecec6dce893" providerId="LiveId" clId="{0626A2B7-3F60-48BB-9446-2C698EDE3456}" dt="2023-09-13T20:30:50.292" v="148" actId="14100"/>
          <ac:spMkLst>
            <pc:docMk/>
            <pc:sldMk cId="744378125" sldId="256"/>
            <ac:spMk id="2" creationId="{D6E78F0A-66D5-1A8F-9AC8-1B30A7BCC210}"/>
          </ac:spMkLst>
        </pc:spChg>
        <pc:spChg chg="mod">
          <ac:chgData name="Robert McDowell" userId="396c8ecec6dce893" providerId="LiveId" clId="{0626A2B7-3F60-48BB-9446-2C698EDE3456}" dt="2023-09-13T20:30:06.020" v="146" actId="2711"/>
          <ac:spMkLst>
            <pc:docMk/>
            <pc:sldMk cId="744378125" sldId="256"/>
            <ac:spMk id="3" creationId="{6C87B844-63E4-BC43-FD9A-18ACAA7B5DEB}"/>
          </ac:spMkLst>
        </pc:spChg>
        <pc:spChg chg="add del">
          <ac:chgData name="Robert McDowell" userId="396c8ecec6dce893" providerId="LiveId" clId="{0626A2B7-3F60-48BB-9446-2C698EDE3456}" dt="2023-09-13T20:26:27.341" v="121" actId="26606"/>
          <ac:spMkLst>
            <pc:docMk/>
            <pc:sldMk cId="744378125" sldId="256"/>
            <ac:spMk id="9" creationId="{B505F355-D9B7-492A-91C5-52AE9D9A6DB6}"/>
          </ac:spMkLst>
        </pc:spChg>
        <pc:spChg chg="add del">
          <ac:chgData name="Robert McDowell" userId="396c8ecec6dce893" providerId="LiveId" clId="{0626A2B7-3F60-48BB-9446-2C698EDE3456}" dt="2023-09-13T20:26:27.341" v="121" actId="26606"/>
          <ac:spMkLst>
            <pc:docMk/>
            <pc:sldMk cId="744378125" sldId="256"/>
            <ac:spMk id="11" creationId="{689BF69F-F060-4ACF-A4F5-D123BAA4BE6A}"/>
          </ac:spMkLst>
        </pc:spChg>
        <pc:spChg chg="add mod">
          <ac:chgData name="Robert McDowell" userId="396c8ecec6dce893" providerId="LiveId" clId="{0626A2B7-3F60-48BB-9446-2C698EDE3456}" dt="2023-09-13T20:28:31.691" v="140" actId="26606"/>
          <ac:spMkLst>
            <pc:docMk/>
            <pc:sldMk cId="744378125" sldId="256"/>
            <ac:spMk id="16" creationId="{E2758313-82DD-4C01-AB0F-AE7ECF6ECCEE}"/>
          </ac:spMkLst>
        </pc:spChg>
        <pc:spChg chg="add mod">
          <ac:chgData name="Robert McDowell" userId="396c8ecec6dce893" providerId="LiveId" clId="{0626A2B7-3F60-48BB-9446-2C698EDE3456}" dt="2023-09-13T20:28:31.691" v="140" actId="26606"/>
          <ac:spMkLst>
            <pc:docMk/>
            <pc:sldMk cId="744378125" sldId="256"/>
            <ac:spMk id="18" creationId="{209170C2-C13F-47EF-B986-F10CE732F8B8}"/>
          </ac:spMkLst>
        </pc:spChg>
        <pc:spChg chg="add mod">
          <ac:chgData name="Robert McDowell" userId="396c8ecec6dce893" providerId="LiveId" clId="{0626A2B7-3F60-48BB-9446-2C698EDE3456}" dt="2023-09-13T20:28:31.691" v="140" actId="26606"/>
          <ac:spMkLst>
            <pc:docMk/>
            <pc:sldMk cId="744378125" sldId="256"/>
            <ac:spMk id="20" creationId="{E46C5F8E-26B2-4D9C-9DAD-8098C2F3B39E}"/>
          </ac:spMkLst>
        </pc:spChg>
        <pc:picChg chg="add mod ord">
          <ac:chgData name="Robert McDowell" userId="396c8ecec6dce893" providerId="LiveId" clId="{0626A2B7-3F60-48BB-9446-2C698EDE3456}" dt="2023-09-13T20:28:31.691" v="140" actId="26606"/>
          <ac:picMkLst>
            <pc:docMk/>
            <pc:sldMk cId="744378125" sldId="256"/>
            <ac:picMk id="4" creationId="{A93C444B-FA50-5CB1-BB96-E4523B16BEEB}"/>
          </ac:picMkLst>
        </pc:picChg>
      </pc:sldChg>
      <pc:sldChg chg="addSp modSp new mod modAnim">
        <pc:chgData name="Robert McDowell" userId="396c8ecec6dce893" providerId="LiveId" clId="{0626A2B7-3F60-48BB-9446-2C698EDE3456}" dt="2023-09-13T20:43:16.475" v="207" actId="207"/>
        <pc:sldMkLst>
          <pc:docMk/>
          <pc:sldMk cId="2284542847" sldId="257"/>
        </pc:sldMkLst>
        <pc:spChg chg="mod">
          <ac:chgData name="Robert McDowell" userId="396c8ecec6dce893" providerId="LiveId" clId="{0626A2B7-3F60-48BB-9446-2C698EDE3456}" dt="2023-09-13T20:43:16.475" v="207" actId="207"/>
          <ac:spMkLst>
            <pc:docMk/>
            <pc:sldMk cId="2284542847" sldId="257"/>
            <ac:spMk id="2" creationId="{56B164F7-6075-DB39-8DE4-1341FF2D7688}"/>
          </ac:spMkLst>
        </pc:spChg>
        <pc:spChg chg="mod">
          <ac:chgData name="Robert McDowell" userId="396c8ecec6dce893" providerId="LiveId" clId="{0626A2B7-3F60-48BB-9446-2C698EDE3456}" dt="2023-09-13T20:40:16.086" v="203" actId="207"/>
          <ac:spMkLst>
            <pc:docMk/>
            <pc:sldMk cId="2284542847" sldId="257"/>
            <ac:spMk id="3" creationId="{02397D47-EC37-A3BD-568A-AC0C661D7F4E}"/>
          </ac:spMkLst>
        </pc:spChg>
        <pc:spChg chg="add">
          <ac:chgData name="Robert McDowell" userId="396c8ecec6dce893" providerId="LiveId" clId="{0626A2B7-3F60-48BB-9446-2C698EDE3456}" dt="2023-09-13T20:34:44.608" v="182" actId="26606"/>
          <ac:spMkLst>
            <pc:docMk/>
            <pc:sldMk cId="2284542847" sldId="257"/>
            <ac:spMk id="9" creationId="{2C656694-E8B8-4DAB-A4FD-23655A1F1187}"/>
          </ac:spMkLst>
        </pc:spChg>
        <pc:spChg chg="add">
          <ac:chgData name="Robert McDowell" userId="396c8ecec6dce893" providerId="LiveId" clId="{0626A2B7-3F60-48BB-9446-2C698EDE3456}" dt="2023-09-13T20:34:44.608" v="182" actId="26606"/>
          <ac:spMkLst>
            <pc:docMk/>
            <pc:sldMk cId="2284542847" sldId="257"/>
            <ac:spMk id="11" creationId="{2C26A52E-FD03-472C-B2A6-1828C634DA21}"/>
          </ac:spMkLst>
        </pc:spChg>
        <pc:spChg chg="add">
          <ac:chgData name="Robert McDowell" userId="396c8ecec6dce893" providerId="LiveId" clId="{0626A2B7-3F60-48BB-9446-2C698EDE3456}" dt="2023-09-13T20:34:44.608" v="182" actId="26606"/>
          <ac:spMkLst>
            <pc:docMk/>
            <pc:sldMk cId="2284542847" sldId="257"/>
            <ac:spMk id="13" creationId="{1F03B11F-7EA0-4DD0-B80D-8B0E6DF73819}"/>
          </ac:spMkLst>
        </pc:spChg>
        <pc:picChg chg="add mod">
          <ac:chgData name="Robert McDowell" userId="396c8ecec6dce893" providerId="LiveId" clId="{0626A2B7-3F60-48BB-9446-2C698EDE3456}" dt="2023-09-13T20:38:42.643" v="199" actId="1440"/>
          <ac:picMkLst>
            <pc:docMk/>
            <pc:sldMk cId="2284542847" sldId="257"/>
            <ac:picMk id="5" creationId="{AE2C9499-2486-BC99-23CE-D97BCAB5F55B}"/>
          </ac:picMkLst>
        </pc:picChg>
      </pc:sldChg>
      <pc:sldChg chg="addSp delSp modSp new mod modAnim">
        <pc:chgData name="Robert McDowell" userId="396c8ecec6dce893" providerId="LiveId" clId="{0626A2B7-3F60-48BB-9446-2C698EDE3456}" dt="2023-09-13T20:49:37.392" v="262"/>
        <pc:sldMkLst>
          <pc:docMk/>
          <pc:sldMk cId="3711388076" sldId="258"/>
        </pc:sldMkLst>
        <pc:spChg chg="del">
          <ac:chgData name="Robert McDowell" userId="396c8ecec6dce893" providerId="LiveId" clId="{0626A2B7-3F60-48BB-9446-2C698EDE3456}" dt="2023-09-13T20:46:26.727" v="230" actId="26606"/>
          <ac:spMkLst>
            <pc:docMk/>
            <pc:sldMk cId="3711388076" sldId="258"/>
            <ac:spMk id="2" creationId="{EFF08D35-C56C-F48F-FA3F-0204D1F42C68}"/>
          </ac:spMkLst>
        </pc:spChg>
        <pc:spChg chg="mod">
          <ac:chgData name="Robert McDowell" userId="396c8ecec6dce893" providerId="LiveId" clId="{0626A2B7-3F60-48BB-9446-2C698EDE3456}" dt="2023-09-13T20:49:05.445" v="248" actId="207"/>
          <ac:spMkLst>
            <pc:docMk/>
            <pc:sldMk cId="3711388076" sldId="258"/>
            <ac:spMk id="3" creationId="{CBAB64FE-1E03-EDF3-DBE5-DECB1FAAEC8D}"/>
          </ac:spMkLst>
        </pc:spChg>
        <pc:spChg chg="add del">
          <ac:chgData name="Robert McDowell" userId="396c8ecec6dce893" providerId="LiveId" clId="{0626A2B7-3F60-48BB-9446-2C698EDE3456}" dt="2023-09-13T20:48:17.053" v="240" actId="26606"/>
          <ac:spMkLst>
            <pc:docMk/>
            <pc:sldMk cId="3711388076" sldId="258"/>
            <ac:spMk id="9" creationId="{F4BA3F50-8E1C-4418-89FA-8B81C06FDE01}"/>
          </ac:spMkLst>
        </pc:spChg>
        <pc:spChg chg="add mod">
          <ac:chgData name="Robert McDowell" userId="396c8ecec6dce893" providerId="LiveId" clId="{0626A2B7-3F60-48BB-9446-2C698EDE3456}" dt="2023-09-13T20:48:17.053" v="240" actId="26606"/>
          <ac:spMkLst>
            <pc:docMk/>
            <pc:sldMk cId="3711388076" sldId="258"/>
            <ac:spMk id="11" creationId="{2C656694-E8B8-4DAB-A4FD-23655A1F1187}"/>
          </ac:spMkLst>
        </pc:spChg>
        <pc:spChg chg="add mod">
          <ac:chgData name="Robert McDowell" userId="396c8ecec6dce893" providerId="LiveId" clId="{0626A2B7-3F60-48BB-9446-2C698EDE3456}" dt="2023-09-13T20:48:17.053" v="240" actId="26606"/>
          <ac:spMkLst>
            <pc:docMk/>
            <pc:sldMk cId="3711388076" sldId="258"/>
            <ac:spMk id="13" creationId="{2C26A52E-FD03-472C-B2A6-1828C634DA21}"/>
          </ac:spMkLst>
        </pc:spChg>
        <pc:spChg chg="add mod">
          <ac:chgData name="Robert McDowell" userId="396c8ecec6dce893" providerId="LiveId" clId="{0626A2B7-3F60-48BB-9446-2C698EDE3456}" dt="2023-09-13T20:48:17.053" v="240" actId="26606"/>
          <ac:spMkLst>
            <pc:docMk/>
            <pc:sldMk cId="3711388076" sldId="258"/>
            <ac:spMk id="15" creationId="{1F03B11F-7EA0-4DD0-B80D-8B0E6DF73819}"/>
          </ac:spMkLst>
        </pc:spChg>
        <pc:spChg chg="add mod">
          <ac:chgData name="Robert McDowell" userId="396c8ecec6dce893" providerId="LiveId" clId="{0626A2B7-3F60-48BB-9446-2C698EDE3456}" dt="2023-09-13T20:49:22.072" v="261" actId="20577"/>
          <ac:spMkLst>
            <pc:docMk/>
            <pc:sldMk cId="3711388076" sldId="258"/>
            <ac:spMk id="20" creationId="{EB3FFB1E-FF50-43E9-AE51-463562AFDF7E}"/>
          </ac:spMkLst>
        </pc:spChg>
        <pc:picChg chg="add mod">
          <ac:chgData name="Robert McDowell" userId="396c8ecec6dce893" providerId="LiveId" clId="{0626A2B7-3F60-48BB-9446-2C698EDE3456}" dt="2023-09-13T20:48:17.053" v="240" actId="26606"/>
          <ac:picMkLst>
            <pc:docMk/>
            <pc:sldMk cId="3711388076" sldId="258"/>
            <ac:picMk id="5" creationId="{5156C029-EDE7-28DB-EFB2-A74CC2D76415}"/>
          </ac:picMkLst>
        </pc:picChg>
      </pc:sldChg>
      <pc:sldChg chg="addSp delSp modSp new mod modAnim">
        <pc:chgData name="Robert McDowell" userId="396c8ecec6dce893" providerId="LiveId" clId="{0626A2B7-3F60-48BB-9446-2C698EDE3456}" dt="2023-09-13T20:54:46.125" v="311"/>
        <pc:sldMkLst>
          <pc:docMk/>
          <pc:sldMk cId="2127046449" sldId="259"/>
        </pc:sldMkLst>
        <pc:spChg chg="del">
          <ac:chgData name="Robert McDowell" userId="396c8ecec6dce893" providerId="LiveId" clId="{0626A2B7-3F60-48BB-9446-2C698EDE3456}" dt="2023-09-13T20:52:00.847" v="279" actId="26606"/>
          <ac:spMkLst>
            <pc:docMk/>
            <pc:sldMk cId="2127046449" sldId="259"/>
            <ac:spMk id="2" creationId="{4C4ED4FF-6E19-9F6D-4155-0F81C9C19212}"/>
          </ac:spMkLst>
        </pc:spChg>
        <pc:spChg chg="mod">
          <ac:chgData name="Robert McDowell" userId="396c8ecec6dce893" providerId="LiveId" clId="{0626A2B7-3F60-48BB-9446-2C698EDE3456}" dt="2023-09-13T20:54:36.898" v="310" actId="113"/>
          <ac:spMkLst>
            <pc:docMk/>
            <pc:sldMk cId="2127046449" sldId="259"/>
            <ac:spMk id="3" creationId="{26AD5779-E29A-D7A9-DFEF-B08E927D7C7F}"/>
          </ac:spMkLst>
        </pc:spChg>
        <pc:spChg chg="add mod">
          <ac:chgData name="Robert McDowell" userId="396c8ecec6dce893" providerId="LiveId" clId="{0626A2B7-3F60-48BB-9446-2C698EDE3456}" dt="2023-09-13T20:52:50.235" v="287" actId="20577"/>
          <ac:spMkLst>
            <pc:docMk/>
            <pc:sldMk cId="2127046449" sldId="259"/>
            <ac:spMk id="9" creationId="{F4BA3F50-8E1C-4418-89FA-8B81C06FDE01}"/>
          </ac:spMkLst>
        </pc:spChg>
        <pc:spChg chg="add">
          <ac:chgData name="Robert McDowell" userId="396c8ecec6dce893" providerId="LiveId" clId="{0626A2B7-3F60-48BB-9446-2C698EDE3456}" dt="2023-09-13T20:52:00.847" v="279" actId="26606"/>
          <ac:spMkLst>
            <pc:docMk/>
            <pc:sldMk cId="2127046449" sldId="259"/>
            <ac:spMk id="11" creationId="{2C656694-E8B8-4DAB-A4FD-23655A1F1187}"/>
          </ac:spMkLst>
        </pc:spChg>
        <pc:spChg chg="add">
          <ac:chgData name="Robert McDowell" userId="396c8ecec6dce893" providerId="LiveId" clId="{0626A2B7-3F60-48BB-9446-2C698EDE3456}" dt="2023-09-13T20:52:00.847" v="279" actId="26606"/>
          <ac:spMkLst>
            <pc:docMk/>
            <pc:sldMk cId="2127046449" sldId="259"/>
            <ac:spMk id="13" creationId="{2C26A52E-FD03-472C-B2A6-1828C634DA21}"/>
          </ac:spMkLst>
        </pc:spChg>
        <pc:spChg chg="add">
          <ac:chgData name="Robert McDowell" userId="396c8ecec6dce893" providerId="LiveId" clId="{0626A2B7-3F60-48BB-9446-2C698EDE3456}" dt="2023-09-13T20:52:00.847" v="279" actId="26606"/>
          <ac:spMkLst>
            <pc:docMk/>
            <pc:sldMk cId="2127046449" sldId="259"/>
            <ac:spMk id="15" creationId="{1F03B11F-7EA0-4DD0-B80D-8B0E6DF73819}"/>
          </ac:spMkLst>
        </pc:spChg>
        <pc:picChg chg="add">
          <ac:chgData name="Robert McDowell" userId="396c8ecec6dce893" providerId="LiveId" clId="{0626A2B7-3F60-48BB-9446-2C698EDE3456}" dt="2023-09-13T20:52:00.847" v="279" actId="26606"/>
          <ac:picMkLst>
            <pc:docMk/>
            <pc:sldMk cId="2127046449" sldId="259"/>
            <ac:picMk id="5" creationId="{4F5E74A4-1B70-D331-7856-AAE2F51AA084}"/>
          </ac:picMkLst>
        </pc:picChg>
      </pc:sldChg>
      <pc:sldChg chg="addSp modSp new mod modAnim">
        <pc:chgData name="Robert McDowell" userId="396c8ecec6dce893" providerId="LiveId" clId="{0626A2B7-3F60-48BB-9446-2C698EDE3456}" dt="2023-09-13T21:01:09.035" v="379"/>
        <pc:sldMkLst>
          <pc:docMk/>
          <pc:sldMk cId="3005665838" sldId="260"/>
        </pc:sldMkLst>
        <pc:spChg chg="mod">
          <ac:chgData name="Robert McDowell" userId="396c8ecec6dce893" providerId="LiveId" clId="{0626A2B7-3F60-48BB-9446-2C698EDE3456}" dt="2023-09-13T21:00:55.993" v="377" actId="207"/>
          <ac:spMkLst>
            <pc:docMk/>
            <pc:sldMk cId="3005665838" sldId="260"/>
            <ac:spMk id="2" creationId="{439FC729-721F-4844-69FD-200DDE6A4369}"/>
          </ac:spMkLst>
        </pc:spChg>
        <pc:spChg chg="mod">
          <ac:chgData name="Robert McDowell" userId="396c8ecec6dce893" providerId="LiveId" clId="{0626A2B7-3F60-48BB-9446-2C698EDE3456}" dt="2023-09-13T21:00:30.915" v="374" actId="113"/>
          <ac:spMkLst>
            <pc:docMk/>
            <pc:sldMk cId="3005665838" sldId="260"/>
            <ac:spMk id="3" creationId="{D799BA23-7951-574E-80CA-E302314A2B12}"/>
          </ac:spMkLst>
        </pc:spChg>
        <pc:spChg chg="add">
          <ac:chgData name="Robert McDowell" userId="396c8ecec6dce893" providerId="LiveId" clId="{0626A2B7-3F60-48BB-9446-2C698EDE3456}" dt="2023-09-13T20:58:36.914" v="356" actId="26606"/>
          <ac:spMkLst>
            <pc:docMk/>
            <pc:sldMk cId="3005665838" sldId="260"/>
            <ac:spMk id="9" creationId="{D43CCAB2-22D6-47AE-BDF4-5E1E0EDFDC8F}"/>
          </ac:spMkLst>
        </pc:spChg>
        <pc:spChg chg="add">
          <ac:chgData name="Robert McDowell" userId="396c8ecec6dce893" providerId="LiveId" clId="{0626A2B7-3F60-48BB-9446-2C698EDE3456}" dt="2023-09-13T20:58:36.914" v="356" actId="26606"/>
          <ac:spMkLst>
            <pc:docMk/>
            <pc:sldMk cId="3005665838" sldId="260"/>
            <ac:spMk id="11" creationId="{F4AD6949-88FF-48FF-8190-99C87E364906}"/>
          </ac:spMkLst>
        </pc:spChg>
        <pc:spChg chg="add">
          <ac:chgData name="Robert McDowell" userId="396c8ecec6dce893" providerId="LiveId" clId="{0626A2B7-3F60-48BB-9446-2C698EDE3456}" dt="2023-09-13T20:58:36.914" v="356" actId="26606"/>
          <ac:spMkLst>
            <pc:docMk/>
            <pc:sldMk cId="3005665838" sldId="260"/>
            <ac:spMk id="13" creationId="{50E2B0EB-3E00-4ED9-8E36-A8AF03FD3CCC}"/>
          </ac:spMkLst>
        </pc:spChg>
        <pc:picChg chg="add mod">
          <ac:chgData name="Robert McDowell" userId="396c8ecec6dce893" providerId="LiveId" clId="{0626A2B7-3F60-48BB-9446-2C698EDE3456}" dt="2023-09-13T20:58:43.266" v="357" actId="14100"/>
          <ac:picMkLst>
            <pc:docMk/>
            <pc:sldMk cId="3005665838" sldId="260"/>
            <ac:picMk id="4" creationId="{E38A21A7-96BF-F1A8-4C15-2FDE441B1688}"/>
          </ac:picMkLst>
        </pc:picChg>
      </pc:sldChg>
      <pc:sldChg chg="addSp delSp modSp new mod modAnim">
        <pc:chgData name="Robert McDowell" userId="396c8ecec6dce893" providerId="LiveId" clId="{0626A2B7-3F60-48BB-9446-2C698EDE3456}" dt="2023-09-13T21:08:01.493" v="442"/>
        <pc:sldMkLst>
          <pc:docMk/>
          <pc:sldMk cId="4244497565" sldId="261"/>
        </pc:sldMkLst>
        <pc:spChg chg="mod">
          <ac:chgData name="Robert McDowell" userId="396c8ecec6dce893" providerId="LiveId" clId="{0626A2B7-3F60-48BB-9446-2C698EDE3456}" dt="2023-09-13T21:06:48.918" v="441" actId="26606"/>
          <ac:spMkLst>
            <pc:docMk/>
            <pc:sldMk cId="4244497565" sldId="261"/>
            <ac:spMk id="2" creationId="{DF205BCB-1494-187D-B121-44709470D878}"/>
          </ac:spMkLst>
        </pc:spChg>
        <pc:spChg chg="mod">
          <ac:chgData name="Robert McDowell" userId="396c8ecec6dce893" providerId="LiveId" clId="{0626A2B7-3F60-48BB-9446-2C698EDE3456}" dt="2023-09-13T21:06:48.918" v="441" actId="26606"/>
          <ac:spMkLst>
            <pc:docMk/>
            <pc:sldMk cId="4244497565" sldId="261"/>
            <ac:spMk id="3" creationId="{4B5F8717-4BDB-B3AB-39AF-2ED4CF23BD35}"/>
          </ac:spMkLst>
        </pc:spChg>
        <pc:spChg chg="add del">
          <ac:chgData name="Robert McDowell" userId="396c8ecec6dce893" providerId="LiveId" clId="{0626A2B7-3F60-48BB-9446-2C698EDE3456}" dt="2023-09-13T21:06:48.918" v="441" actId="26606"/>
          <ac:spMkLst>
            <pc:docMk/>
            <pc:sldMk cId="4244497565" sldId="261"/>
            <ac:spMk id="9" creationId="{2C656694-E8B8-4DAB-A4FD-23655A1F1187}"/>
          </ac:spMkLst>
        </pc:spChg>
        <pc:spChg chg="add del">
          <ac:chgData name="Robert McDowell" userId="396c8ecec6dce893" providerId="LiveId" clId="{0626A2B7-3F60-48BB-9446-2C698EDE3456}" dt="2023-09-13T21:06:48.918" v="441" actId="26606"/>
          <ac:spMkLst>
            <pc:docMk/>
            <pc:sldMk cId="4244497565" sldId="261"/>
            <ac:spMk id="11" creationId="{2C26A52E-FD03-472C-B2A6-1828C634DA21}"/>
          </ac:spMkLst>
        </pc:spChg>
        <pc:spChg chg="add del">
          <ac:chgData name="Robert McDowell" userId="396c8ecec6dce893" providerId="LiveId" clId="{0626A2B7-3F60-48BB-9446-2C698EDE3456}" dt="2023-09-13T21:06:48.918" v="441" actId="26606"/>
          <ac:spMkLst>
            <pc:docMk/>
            <pc:sldMk cId="4244497565" sldId="261"/>
            <ac:spMk id="13" creationId="{1F03B11F-7EA0-4DD0-B80D-8B0E6DF73819}"/>
          </ac:spMkLst>
        </pc:spChg>
        <pc:picChg chg="del">
          <ac:chgData name="Robert McDowell" userId="396c8ecec6dce893" providerId="LiveId" clId="{0626A2B7-3F60-48BB-9446-2C698EDE3456}" dt="2023-09-13T21:08:01.493" v="442"/>
          <ac:picMkLst>
            <pc:docMk/>
            <pc:sldMk cId="4244497565" sldId="261"/>
            <ac:picMk id="4" creationId="{168406A1-ED32-5882-8C36-A5CB6A9BD069}"/>
          </ac:picMkLst>
        </pc:picChg>
        <pc:picChg chg="add del">
          <ac:chgData name="Robert McDowell" userId="396c8ecec6dce893" providerId="LiveId" clId="{0626A2B7-3F60-48BB-9446-2C698EDE3456}" dt="2023-09-13T21:06:48.918" v="441" actId="26606"/>
          <ac:picMkLst>
            <pc:docMk/>
            <pc:sldMk cId="4244497565" sldId="261"/>
            <ac:picMk id="5" creationId="{5A84BA8B-0095-83F8-93B4-04C1C2AA73ED}"/>
          </ac:picMkLst>
        </pc:picChg>
      </pc:sldChg>
      <pc:sldChg chg="new del">
        <pc:chgData name="Robert McDowell" userId="396c8ecec6dce893" providerId="LiveId" clId="{0626A2B7-3F60-48BB-9446-2C698EDE3456}" dt="2023-09-13T21:08:58.768" v="454" actId="2696"/>
        <pc:sldMkLst>
          <pc:docMk/>
          <pc:sldMk cId="4156964617" sldId="262"/>
        </pc:sldMkLst>
      </pc:sldChg>
      <pc:sldChg chg="addSp modSp new mod">
        <pc:chgData name="Robert McDowell" userId="396c8ecec6dce893" providerId="LiveId" clId="{0626A2B7-3F60-48BB-9446-2C698EDE3456}" dt="2023-09-13T21:08:48.747" v="453" actId="14100"/>
        <pc:sldMkLst>
          <pc:docMk/>
          <pc:sldMk cId="3161547688" sldId="263"/>
        </pc:sldMkLst>
        <pc:picChg chg="add mod">
          <ac:chgData name="Robert McDowell" userId="396c8ecec6dce893" providerId="LiveId" clId="{0626A2B7-3F60-48BB-9446-2C698EDE3456}" dt="2023-09-13T21:08:48.747" v="453" actId="14100"/>
          <ac:picMkLst>
            <pc:docMk/>
            <pc:sldMk cId="3161547688" sldId="263"/>
            <ac:picMk id="2" creationId="{508518F9-38A9-B42A-915C-9AE97BEB6E3D}"/>
          </ac:picMkLst>
        </pc:picChg>
      </pc:sldChg>
      <pc:sldMasterChg chg="del delSldLayout">
        <pc:chgData name="Robert McDowell" userId="396c8ecec6dce893" providerId="LiveId" clId="{0626A2B7-3F60-48BB-9446-2C698EDE3456}" dt="2023-09-13T20:25:07.586" v="110" actId="26606"/>
        <pc:sldMasterMkLst>
          <pc:docMk/>
          <pc:sldMasterMk cId="3850289376" sldId="2147483648"/>
        </pc:sldMasterMkLst>
        <pc:sldLayoutChg chg="del">
          <pc:chgData name="Robert McDowell" userId="396c8ecec6dce893" providerId="LiveId" clId="{0626A2B7-3F60-48BB-9446-2C698EDE3456}" dt="2023-09-13T20:25:07.586" v="110" actId="26606"/>
          <pc:sldLayoutMkLst>
            <pc:docMk/>
            <pc:sldMasterMk cId="3850289376" sldId="2147483648"/>
            <pc:sldLayoutMk cId="2835097449" sldId="2147483649"/>
          </pc:sldLayoutMkLst>
        </pc:sldLayoutChg>
        <pc:sldLayoutChg chg="del">
          <pc:chgData name="Robert McDowell" userId="396c8ecec6dce893" providerId="LiveId" clId="{0626A2B7-3F60-48BB-9446-2C698EDE3456}" dt="2023-09-13T20:25:07.586" v="110" actId="26606"/>
          <pc:sldLayoutMkLst>
            <pc:docMk/>
            <pc:sldMasterMk cId="3850289376" sldId="2147483648"/>
            <pc:sldLayoutMk cId="2934190946" sldId="2147483650"/>
          </pc:sldLayoutMkLst>
        </pc:sldLayoutChg>
        <pc:sldLayoutChg chg="del">
          <pc:chgData name="Robert McDowell" userId="396c8ecec6dce893" providerId="LiveId" clId="{0626A2B7-3F60-48BB-9446-2C698EDE3456}" dt="2023-09-13T20:25:07.586" v="110" actId="26606"/>
          <pc:sldLayoutMkLst>
            <pc:docMk/>
            <pc:sldMasterMk cId="3850289376" sldId="2147483648"/>
            <pc:sldLayoutMk cId="2960089436" sldId="2147483651"/>
          </pc:sldLayoutMkLst>
        </pc:sldLayoutChg>
        <pc:sldLayoutChg chg="del">
          <pc:chgData name="Robert McDowell" userId="396c8ecec6dce893" providerId="LiveId" clId="{0626A2B7-3F60-48BB-9446-2C698EDE3456}" dt="2023-09-13T20:25:07.586" v="110" actId="26606"/>
          <pc:sldLayoutMkLst>
            <pc:docMk/>
            <pc:sldMasterMk cId="3850289376" sldId="2147483648"/>
            <pc:sldLayoutMk cId="2171137241" sldId="2147483652"/>
          </pc:sldLayoutMkLst>
        </pc:sldLayoutChg>
        <pc:sldLayoutChg chg="del">
          <pc:chgData name="Robert McDowell" userId="396c8ecec6dce893" providerId="LiveId" clId="{0626A2B7-3F60-48BB-9446-2C698EDE3456}" dt="2023-09-13T20:25:07.586" v="110" actId="26606"/>
          <pc:sldLayoutMkLst>
            <pc:docMk/>
            <pc:sldMasterMk cId="3850289376" sldId="2147483648"/>
            <pc:sldLayoutMk cId="1004110173" sldId="2147483653"/>
          </pc:sldLayoutMkLst>
        </pc:sldLayoutChg>
        <pc:sldLayoutChg chg="del">
          <pc:chgData name="Robert McDowell" userId="396c8ecec6dce893" providerId="LiveId" clId="{0626A2B7-3F60-48BB-9446-2C698EDE3456}" dt="2023-09-13T20:25:07.586" v="110" actId="26606"/>
          <pc:sldLayoutMkLst>
            <pc:docMk/>
            <pc:sldMasterMk cId="3850289376" sldId="2147483648"/>
            <pc:sldLayoutMk cId="2713213470" sldId="2147483654"/>
          </pc:sldLayoutMkLst>
        </pc:sldLayoutChg>
        <pc:sldLayoutChg chg="del">
          <pc:chgData name="Robert McDowell" userId="396c8ecec6dce893" providerId="LiveId" clId="{0626A2B7-3F60-48BB-9446-2C698EDE3456}" dt="2023-09-13T20:25:07.586" v="110" actId="26606"/>
          <pc:sldLayoutMkLst>
            <pc:docMk/>
            <pc:sldMasterMk cId="3850289376" sldId="2147483648"/>
            <pc:sldLayoutMk cId="3439353680" sldId="2147483655"/>
          </pc:sldLayoutMkLst>
        </pc:sldLayoutChg>
        <pc:sldLayoutChg chg="del">
          <pc:chgData name="Robert McDowell" userId="396c8ecec6dce893" providerId="LiveId" clId="{0626A2B7-3F60-48BB-9446-2C698EDE3456}" dt="2023-09-13T20:25:07.586" v="110" actId="26606"/>
          <pc:sldLayoutMkLst>
            <pc:docMk/>
            <pc:sldMasterMk cId="3850289376" sldId="2147483648"/>
            <pc:sldLayoutMk cId="4093920040" sldId="2147483656"/>
          </pc:sldLayoutMkLst>
        </pc:sldLayoutChg>
        <pc:sldLayoutChg chg="del">
          <pc:chgData name="Robert McDowell" userId="396c8ecec6dce893" providerId="LiveId" clId="{0626A2B7-3F60-48BB-9446-2C698EDE3456}" dt="2023-09-13T20:25:07.586" v="110" actId="26606"/>
          <pc:sldLayoutMkLst>
            <pc:docMk/>
            <pc:sldMasterMk cId="3850289376" sldId="2147483648"/>
            <pc:sldLayoutMk cId="3672207617" sldId="2147483657"/>
          </pc:sldLayoutMkLst>
        </pc:sldLayoutChg>
        <pc:sldLayoutChg chg="del">
          <pc:chgData name="Robert McDowell" userId="396c8ecec6dce893" providerId="LiveId" clId="{0626A2B7-3F60-48BB-9446-2C698EDE3456}" dt="2023-09-13T20:25:07.586" v="110" actId="26606"/>
          <pc:sldLayoutMkLst>
            <pc:docMk/>
            <pc:sldMasterMk cId="3850289376" sldId="2147483648"/>
            <pc:sldLayoutMk cId="686952359" sldId="2147483658"/>
          </pc:sldLayoutMkLst>
        </pc:sldLayoutChg>
        <pc:sldLayoutChg chg="del">
          <pc:chgData name="Robert McDowell" userId="396c8ecec6dce893" providerId="LiveId" clId="{0626A2B7-3F60-48BB-9446-2C698EDE3456}" dt="2023-09-13T20:25:07.586" v="110" actId="26606"/>
          <pc:sldLayoutMkLst>
            <pc:docMk/>
            <pc:sldMasterMk cId="3850289376" sldId="2147483648"/>
            <pc:sldLayoutMk cId="2469051992" sldId="2147483659"/>
          </pc:sldLayoutMkLst>
        </pc:sldLayoutChg>
      </pc:sldMasterChg>
      <pc:sldMasterChg chg="add replId addSldLayout">
        <pc:chgData name="Robert McDowell" userId="396c8ecec6dce893" providerId="LiveId" clId="{0626A2B7-3F60-48BB-9446-2C698EDE3456}" dt="2023-09-13T20:25:07.586" v="110" actId="26606"/>
        <pc:sldMasterMkLst>
          <pc:docMk/>
          <pc:sldMasterMk cId="2393783206" sldId="2147483660"/>
        </pc:sldMasterMkLst>
        <pc:sldLayoutChg chg="add">
          <pc:chgData name="Robert McDowell" userId="396c8ecec6dce893" providerId="LiveId" clId="{0626A2B7-3F60-48BB-9446-2C698EDE3456}" dt="2023-09-13T20:25:07.586" v="110" actId="26606"/>
          <pc:sldLayoutMkLst>
            <pc:docMk/>
            <pc:sldMasterMk cId="2393783206" sldId="2147483660"/>
            <pc:sldLayoutMk cId="1818145591" sldId="2147483661"/>
          </pc:sldLayoutMkLst>
        </pc:sldLayoutChg>
        <pc:sldLayoutChg chg="add replId">
          <pc:chgData name="Robert McDowell" userId="396c8ecec6dce893" providerId="LiveId" clId="{0626A2B7-3F60-48BB-9446-2C698EDE3456}" dt="2023-09-13T20:25:07.586" v="110" actId="26606"/>
          <pc:sldLayoutMkLst>
            <pc:docMk/>
            <pc:sldMasterMk cId="2393783206" sldId="2147483660"/>
            <pc:sldLayoutMk cId="3761755533" sldId="2147483662"/>
          </pc:sldLayoutMkLst>
        </pc:sldLayoutChg>
        <pc:sldLayoutChg chg="add replId">
          <pc:chgData name="Robert McDowell" userId="396c8ecec6dce893" providerId="LiveId" clId="{0626A2B7-3F60-48BB-9446-2C698EDE3456}" dt="2023-09-13T20:25:07.586" v="110" actId="26606"/>
          <pc:sldLayoutMkLst>
            <pc:docMk/>
            <pc:sldMasterMk cId="2393783206" sldId="2147483660"/>
            <pc:sldLayoutMk cId="1723270815" sldId="2147483663"/>
          </pc:sldLayoutMkLst>
        </pc:sldLayoutChg>
        <pc:sldLayoutChg chg="add replId">
          <pc:chgData name="Robert McDowell" userId="396c8ecec6dce893" providerId="LiveId" clId="{0626A2B7-3F60-48BB-9446-2C698EDE3456}" dt="2023-09-13T20:25:07.586" v="110" actId="26606"/>
          <pc:sldLayoutMkLst>
            <pc:docMk/>
            <pc:sldMasterMk cId="2393783206" sldId="2147483660"/>
            <pc:sldLayoutMk cId="2242557041" sldId="2147483664"/>
          </pc:sldLayoutMkLst>
        </pc:sldLayoutChg>
        <pc:sldLayoutChg chg="add replId">
          <pc:chgData name="Robert McDowell" userId="396c8ecec6dce893" providerId="LiveId" clId="{0626A2B7-3F60-48BB-9446-2C698EDE3456}" dt="2023-09-13T20:25:07.586" v="110" actId="26606"/>
          <pc:sldLayoutMkLst>
            <pc:docMk/>
            <pc:sldMasterMk cId="2393783206" sldId="2147483660"/>
            <pc:sldLayoutMk cId="3869725934" sldId="2147483665"/>
          </pc:sldLayoutMkLst>
        </pc:sldLayoutChg>
        <pc:sldLayoutChg chg="add replId">
          <pc:chgData name="Robert McDowell" userId="396c8ecec6dce893" providerId="LiveId" clId="{0626A2B7-3F60-48BB-9446-2C698EDE3456}" dt="2023-09-13T20:25:07.586" v="110" actId="26606"/>
          <pc:sldLayoutMkLst>
            <pc:docMk/>
            <pc:sldMasterMk cId="2393783206" sldId="2147483660"/>
            <pc:sldLayoutMk cId="2662498496" sldId="2147483666"/>
          </pc:sldLayoutMkLst>
        </pc:sldLayoutChg>
        <pc:sldLayoutChg chg="add replId">
          <pc:chgData name="Robert McDowell" userId="396c8ecec6dce893" providerId="LiveId" clId="{0626A2B7-3F60-48BB-9446-2C698EDE3456}" dt="2023-09-13T20:25:07.586" v="110" actId="26606"/>
          <pc:sldLayoutMkLst>
            <pc:docMk/>
            <pc:sldMasterMk cId="2393783206" sldId="2147483660"/>
            <pc:sldLayoutMk cId="2222609274" sldId="2147483667"/>
          </pc:sldLayoutMkLst>
        </pc:sldLayoutChg>
        <pc:sldLayoutChg chg="add replId">
          <pc:chgData name="Robert McDowell" userId="396c8ecec6dce893" providerId="LiveId" clId="{0626A2B7-3F60-48BB-9446-2C698EDE3456}" dt="2023-09-13T20:25:07.586" v="110" actId="26606"/>
          <pc:sldLayoutMkLst>
            <pc:docMk/>
            <pc:sldMasterMk cId="2393783206" sldId="2147483660"/>
            <pc:sldLayoutMk cId="315781838" sldId="2147483668"/>
          </pc:sldLayoutMkLst>
        </pc:sldLayoutChg>
        <pc:sldLayoutChg chg="add replId">
          <pc:chgData name="Robert McDowell" userId="396c8ecec6dce893" providerId="LiveId" clId="{0626A2B7-3F60-48BB-9446-2C698EDE3456}" dt="2023-09-13T20:25:07.586" v="110" actId="26606"/>
          <pc:sldLayoutMkLst>
            <pc:docMk/>
            <pc:sldMasterMk cId="2393783206" sldId="2147483660"/>
            <pc:sldLayoutMk cId="1104005432" sldId="2147483669"/>
          </pc:sldLayoutMkLst>
        </pc:sldLayoutChg>
        <pc:sldLayoutChg chg="add replId">
          <pc:chgData name="Robert McDowell" userId="396c8ecec6dce893" providerId="LiveId" clId="{0626A2B7-3F60-48BB-9446-2C698EDE3456}" dt="2023-09-13T20:25:07.586" v="110" actId="26606"/>
          <pc:sldLayoutMkLst>
            <pc:docMk/>
            <pc:sldMasterMk cId="2393783206" sldId="2147483660"/>
            <pc:sldLayoutMk cId="489944601" sldId="2147483670"/>
          </pc:sldLayoutMkLst>
        </pc:sldLayoutChg>
        <pc:sldLayoutChg chg="add replId">
          <pc:chgData name="Robert McDowell" userId="396c8ecec6dce893" providerId="LiveId" clId="{0626A2B7-3F60-48BB-9446-2C698EDE3456}" dt="2023-09-13T20:25:07.586" v="110" actId="26606"/>
          <pc:sldLayoutMkLst>
            <pc:docMk/>
            <pc:sldMasterMk cId="2393783206" sldId="2147483660"/>
            <pc:sldLayoutMk cId="1495795357" sldId="2147483671"/>
          </pc:sldLayoutMkLst>
        </pc:sldLayoutChg>
      </pc:sldMaster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1A6A15-6E39-4FFA-B5DC-89EB633E6D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38300" y="1371600"/>
            <a:ext cx="8127574" cy="2736443"/>
          </a:xfrm>
        </p:spPr>
        <p:txBody>
          <a:bodyPr anchor="b">
            <a:normAutofit/>
          </a:bodyPr>
          <a:lstStyle>
            <a:lvl1pPr algn="l"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A169311-3201-45EC-B973-82EC27DA52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38300" y="4299358"/>
            <a:ext cx="8127574" cy="1187042"/>
          </a:xfrm>
        </p:spPr>
        <p:txBody>
          <a:bodyPr>
            <a:normAutofit/>
          </a:bodyPr>
          <a:lstStyle>
            <a:lvl1pPr marL="0" indent="0" algn="l">
              <a:buNone/>
              <a:defRPr sz="1800" cap="all" spc="2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9AE4B9-EDEF-4A2C-B464-332C5C624F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D41BCC-AD73-4203-A5A6-E62EB28B0FE6}" type="datetimeFigureOut">
              <a:rPr lang="en-US" smtClean="0"/>
              <a:t>9/13/2023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B4C951-4861-4549-8E72-CEECA89E4D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2E1401-5637-41BC-AC21-891056450A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7F8FC-4B86-4690-8888-22AB2F781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7953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EAD0E6-AD36-493C-9DC3-5ACC2059EC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8299" y="685800"/>
            <a:ext cx="8915402" cy="1371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10B8558-FA83-4F6C-A6D1-2DF9D3F74B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638299" y="2057399"/>
            <a:ext cx="8915401" cy="4114801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6DE619-0CC6-4480-ABDE-277D36BDFC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D41BCC-AD73-4203-A5A6-E62EB28B0FE6}" type="datetimeFigureOut">
              <a:rPr lang="en-US" smtClean="0"/>
              <a:t>9/13/2023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0791E6-BE35-4ECA-8AD1-E8EC09B856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F94606-B928-42D6-85CC-9576F60E3B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7F8FC-4B86-4690-8888-22AB2F781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17555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7F18D8A-5002-491C-922A-E9624E2DBD6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65882C6-2BE9-4E25-B8BB-A2346A2B0B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7BEFF9-B3BC-4C07-BF6C-2E3C91B54B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D41BCC-AD73-4203-A5A6-E62EB28B0FE6}" type="datetimeFigureOut">
              <a:rPr lang="en-US" smtClean="0"/>
              <a:t>9/13/2023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0F4CF6-CDF1-4AFD-8319-71FD4FED4F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01A026-57F4-47F7-B4F0-E0D48E012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7F8FC-4B86-4690-8888-22AB2F781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1455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2B3747-9ADB-4FCC-89CE-6E84D13475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AEC9C6-5D7D-4249-8820-D4C99D0AE8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1F35F7-46A1-40A9-ACD7-C492399267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D41BCC-AD73-4203-A5A6-E62EB28B0FE6}" type="datetimeFigureOut">
              <a:rPr lang="en-US" smtClean="0"/>
              <a:t>9/13/2023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345637-B780-4999-A87D-0039BC5A9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D9777F-E471-4CC5-B27B-137CB061E2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7F8FC-4B86-4690-8888-22AB2F781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9446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BDCB1D-064E-46DE-B533-7CDA331EEB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8300" y="2748406"/>
            <a:ext cx="8115300" cy="2737994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D222C0-D002-4A94-BAFF-FD1A1CCA64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38300" y="1371600"/>
            <a:ext cx="8115300" cy="1333272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3E7D7E-EC9F-4AA5-A559-EF556C6AD5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D41BCC-AD73-4203-A5A6-E62EB28B0FE6}" type="datetimeFigureOut">
              <a:rPr lang="en-US" smtClean="0"/>
              <a:t>9/13/2023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77A8EE-88C1-400C-A23F-656DC76B95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C245A4-F9C6-44E9-929F-78C657C8B6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7F8FC-4B86-4690-8888-22AB2F781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0054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0DF34F-B65E-4FA0-87E8-8890F482B3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8299" y="685800"/>
            <a:ext cx="9382348" cy="13716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625A67-10CA-4531-93E1-39892C087E0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638297" y="2057400"/>
            <a:ext cx="4553103" cy="41250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622BE36-0CAF-4D92-9AC2-9249276B96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77000" y="2057400"/>
            <a:ext cx="4543647" cy="41250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C36479-3B04-43BD-9B59-DBF6CA2BF8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D41BCC-AD73-4203-A5A6-E62EB28B0FE6}" type="datetimeFigureOut">
              <a:rPr lang="en-US" smtClean="0"/>
              <a:t>9/13/2023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FD4449-57DB-41D2-B49E-694E7C13FA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60CC2C-E50B-47D2-B62F-D5C4C9CDA7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7F8FC-4B86-4690-8888-22AB2F781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818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48530B-D0F2-4FC4-A10F-1E54EF82C8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8300" y="755118"/>
            <a:ext cx="9378304" cy="122276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68865C-9D06-4FA3-BA3D-7187BB41B5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38300" y="2034147"/>
            <a:ext cx="4529391" cy="681591"/>
          </a:xfrm>
        </p:spPr>
        <p:txBody>
          <a:bodyPr anchor="b">
            <a:normAutofit/>
          </a:bodyPr>
          <a:lstStyle>
            <a:lvl1pPr marL="0" indent="0">
              <a:buNone/>
              <a:defRPr sz="1800" b="1" cap="all" spc="2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656570-8F97-4B7E-A805-96925AC478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638300" y="2748405"/>
            <a:ext cx="4529391" cy="3441257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057EF54-F63F-4730-99EE-0E472578F5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87213" y="2034147"/>
            <a:ext cx="4529391" cy="681591"/>
          </a:xfrm>
        </p:spPr>
        <p:txBody>
          <a:bodyPr anchor="b">
            <a:normAutofit/>
          </a:bodyPr>
          <a:lstStyle>
            <a:lvl1pPr marL="0" indent="0">
              <a:buNone/>
              <a:defRPr sz="1800" b="1" cap="all" spc="2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908453E-B012-4889-9F49-E1351532ADF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87213" y="2748405"/>
            <a:ext cx="4529391" cy="3441257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89FC47A-8514-4C98-B1BE-FF6CC666C5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D41BCC-AD73-4203-A5A6-E62EB28B0FE6}" type="datetimeFigureOut">
              <a:rPr lang="en-US" smtClean="0"/>
              <a:t>9/13/2023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ED4301A-D375-4163-9488-27A9CDC6FD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EED6105-4A37-4D4B-9BE8-715FB732C9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7F8FC-4B86-4690-8888-22AB2F781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6092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13007F-6649-4D23-8869-C1CC29D009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88B85A1-41F9-4BC1-9C40-3E5D5C0425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D41BCC-AD73-4203-A5A6-E62EB28B0FE6}" type="datetimeFigureOut">
              <a:rPr lang="en-US" smtClean="0"/>
              <a:t>9/13/2023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7B23774-EAA9-47ED-87EF-EE2B29A258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2526550-DD4D-45E2-8916-8314C5D068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7F8FC-4B86-4690-8888-22AB2F781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24984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B35FACD-1A4D-49F3-8EA8-21B5C1A6A2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D41BCC-AD73-4203-A5A6-E62EB28B0FE6}" type="datetimeFigureOut">
              <a:rPr lang="en-US" smtClean="0"/>
              <a:t>9/13/2023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4FFD9DD-0E4E-4C36-AF85-B3EAD7FE61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E6F4C8-14FA-4405-85EE-ABF53FB037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7F8FC-4B86-4690-8888-22AB2F781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97259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8E7C28-5DEE-493D-ABAD-38E4F2D759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5621" y="1085481"/>
            <a:ext cx="3651180" cy="1657719"/>
          </a:xfrm>
        </p:spPr>
        <p:txBody>
          <a:bodyPr anchor="t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5E79C5-E567-4F12-96B8-8BBEAE3D8B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76900" y="1132676"/>
            <a:ext cx="5289480" cy="4728374"/>
          </a:xfrm>
        </p:spPr>
        <p:txBody>
          <a:bodyPr/>
          <a:lstStyle>
            <a:lvl1pPr>
              <a:lnSpc>
                <a:spcPct val="110000"/>
              </a:lnSpc>
              <a:defRPr sz="3200"/>
            </a:lvl1pPr>
            <a:lvl2pPr>
              <a:lnSpc>
                <a:spcPct val="110000"/>
              </a:lnSpc>
              <a:defRPr sz="2800"/>
            </a:lvl2pPr>
            <a:lvl3pPr>
              <a:lnSpc>
                <a:spcPct val="110000"/>
              </a:lnSpc>
              <a:defRPr sz="2400"/>
            </a:lvl3pPr>
            <a:lvl4pPr>
              <a:lnSpc>
                <a:spcPct val="110000"/>
              </a:lnSpc>
              <a:defRPr sz="2000"/>
            </a:lvl4pPr>
            <a:lvl5pPr>
              <a:lnSpc>
                <a:spcPct val="110000"/>
              </a:lnSpc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733DF7F-0B5C-40CE-A65F-779FA7EFBF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25621" y="2748406"/>
            <a:ext cx="3651180" cy="311264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22248C-1826-4833-9592-383B5873AE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D41BCC-AD73-4203-A5A6-E62EB28B0FE6}" type="datetimeFigureOut">
              <a:rPr lang="en-US" smtClean="0"/>
              <a:t>9/13/2023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0219DC-2646-42AD-897A-EB765DCBEF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AF238D7-4EEA-475B-B1CA-C44B89BEA3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7F8FC-4B86-4690-8888-22AB2F781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25570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DD65BE-C907-4660-A586-71C6A1D101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0" y="1085481"/>
            <a:ext cx="3657600" cy="1657719"/>
          </a:xfrm>
        </p:spPr>
        <p:txBody>
          <a:bodyPr anchor="t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044C8A9-67DF-419C-B2FC-3A879CCEF39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676900" y="1061885"/>
            <a:ext cx="5331069" cy="477556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EDA94A1-3058-402A-9C3F-2F210D91D9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19200" y="2748406"/>
            <a:ext cx="3657600" cy="311264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BC3CA50-C8D8-4F83-B2F6-BCE8258664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D41BCC-AD73-4203-A5A6-E62EB28B0FE6}" type="datetimeFigureOut">
              <a:rPr lang="en-US" smtClean="0"/>
              <a:t>9/13/2023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7E5BE3-7B02-4281-BD90-C1FAAF6368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E256D-ACD5-438F-BA6F-605E5260E2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7F8FC-4B86-4690-8888-22AB2F781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32708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F31A689-589E-4A73-9313-EF44F7E4E6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8299" y="685800"/>
            <a:ext cx="8915402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2B11B8-9E77-4144-B9C1-FD164D9A11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38300" y="2057400"/>
            <a:ext cx="8915402" cy="41372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06E4CC-CF79-4C8D-9E5F-1BB517435A6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5400000">
            <a:off x="-1001475" y="1517536"/>
            <a:ext cx="28011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spc="100" baseline="0">
                <a:solidFill>
                  <a:schemeClr val="tx1"/>
                </a:solidFill>
              </a:defRPr>
            </a:lvl1pPr>
          </a:lstStyle>
          <a:p>
            <a:fld id="{B6D41BCC-AD73-4203-A5A6-E62EB28B0FE6}" type="datetimeFigureOut">
              <a:rPr lang="en-US" smtClean="0"/>
              <a:pPr/>
              <a:t>9/13/2023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D79449-05F6-4BC7-95DF-F04E1F16149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10118764" y="4237870"/>
            <a:ext cx="334405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cap="all" spc="100" baseline="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317FE5-2D1F-4ECC-9460-08145C3BB9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28877" y="6319138"/>
            <a:ext cx="71064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cap="all" spc="100" baseline="0">
                <a:solidFill>
                  <a:schemeClr val="tx1"/>
                </a:solidFill>
              </a:defRPr>
            </a:lvl1pPr>
          </a:lstStyle>
          <a:p>
            <a:fld id="{D637F8FC-4B86-4690-8888-22AB2F781B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37832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0" r:id="rId2"/>
    <p:sldLayoutId id="2147483669" r:id="rId3"/>
    <p:sldLayoutId id="2147483668" r:id="rId4"/>
    <p:sldLayoutId id="2147483667" r:id="rId5"/>
    <p:sldLayoutId id="2147483666" r:id="rId6"/>
    <p:sldLayoutId id="2147483665" r:id="rId7"/>
    <p:sldLayoutId id="2147483664" r:id="rId8"/>
    <p:sldLayoutId id="2147483663" r:id="rId9"/>
    <p:sldLayoutId id="2147483662" r:id="rId10"/>
    <p:sldLayoutId id="2147483661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2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3444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E78F0A-66D5-1A8F-9AC8-1B30A7BCC21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0099" y="2033752"/>
            <a:ext cx="4528645" cy="1590263"/>
          </a:xfrm>
        </p:spPr>
        <p:txBody>
          <a:bodyPr anchor="b">
            <a:normAutofit/>
          </a:bodyPr>
          <a:lstStyle/>
          <a:p>
            <a:pPr algn="ctr"/>
            <a:r>
              <a:rPr lang="en-US" sz="4000" b="1" dirty="0"/>
              <a:t>Brave Enough to Believe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C87B844-63E4-BC43-FD9A-18ACAA7B5D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0952" y="3851840"/>
            <a:ext cx="4658154" cy="2467297"/>
          </a:xfrm>
        </p:spPr>
        <p:txBody>
          <a:bodyPr anchor="t">
            <a:normAutofit/>
          </a:bodyPr>
          <a:lstStyle/>
          <a:p>
            <a:pPr>
              <a:lnSpc>
                <a:spcPct val="110000"/>
              </a:lnSpc>
            </a:pPr>
            <a:r>
              <a:rPr lang="en-US" b="1" dirty="0">
                <a:solidFill>
                  <a:srgbClr val="00206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Ch. 3 --</a:t>
            </a:r>
          </a:p>
          <a:p>
            <a:pPr algn="ctr">
              <a:lnSpc>
                <a:spcPct val="110000"/>
              </a:lnSpc>
            </a:pPr>
            <a:r>
              <a:rPr lang="en-US" sz="2400" b="1" dirty="0">
                <a:solidFill>
                  <a:srgbClr val="C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Awakened to Purpose – How Can I Know the Will of God for My Life?</a:t>
            </a:r>
          </a:p>
        </p:txBody>
      </p:sp>
      <p:pic>
        <p:nvPicPr>
          <p:cNvPr id="4" name="Video 3" descr="Man Walking Touching Wheat Grass">
            <a:extLst>
              <a:ext uri="{FF2B5EF4-FFF2-40B4-BE49-F238E27FC236}">
                <a16:creationId xmlns:a16="http://schemas.microsoft.com/office/drawing/2014/main" id="{A93C444B-FA50-5CB1-BB96-E4523B16BEE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284" r="-1" b="-1"/>
          <a:stretch/>
        </p:blipFill>
        <p:spPr>
          <a:xfrm>
            <a:off x="5687753" y="1829915"/>
            <a:ext cx="5701828" cy="3198169"/>
          </a:xfrm>
          <a:prstGeom prst="rect">
            <a:avLst/>
          </a:prstGeom>
          <a:noFill/>
        </p:spPr>
      </p:pic>
      <p:sp>
        <p:nvSpPr>
          <p:cNvPr id="16" name="Date Placeholder 3">
            <a:extLst>
              <a:ext uri="{FF2B5EF4-FFF2-40B4-BE49-F238E27FC236}">
                <a16:creationId xmlns:a16="http://schemas.microsoft.com/office/drawing/2014/main" id="{E2758313-82DD-4C01-AB0F-AE7ECF6ECC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5400000">
            <a:off x="-1001475" y="1517536"/>
            <a:ext cx="2801123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AC4F41B6-BD5D-43A3-94FC-01399D7A0AB9}" type="datetime1">
              <a:rPr lang="en-US" smtClean="0"/>
              <a:pPr>
                <a:spcAft>
                  <a:spcPts val="600"/>
                </a:spcAft>
              </a:pPr>
              <a:t>9/13/2023</a:t>
            </a:fld>
            <a:endParaRPr lang="en-US"/>
          </a:p>
        </p:txBody>
      </p:sp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209170C2-C13F-47EF-B986-F10CE732F8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10118764" y="4237870"/>
            <a:ext cx="3344053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/>
              <a:t>Sample Footer Text</a:t>
            </a:r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E46C5F8E-26B2-4D9C-9DAD-8098C2F3B3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28877" y="6319138"/>
            <a:ext cx="710647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9635BCCA-0F27-4732-847B-4C729838F31A}" type="slidenum">
              <a:rPr lang="en-US" smtClean="0"/>
              <a:pPr>
                <a:spcAft>
                  <a:spcPts val="600"/>
                </a:spcAft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378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9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B164F7-6075-DB39-8DE4-1341FF2D76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7432" y="618408"/>
            <a:ext cx="10269867" cy="863551"/>
          </a:xfrm>
        </p:spPr>
        <p:txBody>
          <a:bodyPr>
            <a:normAutofit/>
          </a:bodyPr>
          <a:lstStyle/>
          <a:p>
            <a:r>
              <a:rPr lang="en-US" sz="4400" u="sng" dirty="0">
                <a:solidFill>
                  <a:srgbClr val="002060"/>
                </a:solidFill>
              </a:rPr>
              <a:t>Discussion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397D47-EC37-A3BD-568A-AC0C661D7F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649" y="1623848"/>
            <a:ext cx="7159220" cy="4652854"/>
          </a:xfrm>
        </p:spPr>
        <p:txBody>
          <a:bodyPr>
            <a:normAutofit/>
          </a:bodyPr>
          <a:lstStyle/>
          <a:p>
            <a:pPr marL="342900" indent="-342900">
              <a:lnSpc>
                <a:spcPct val="110000"/>
              </a:lnSpc>
              <a:buAutoNum type="arabicPeriod"/>
            </a:pP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Read Mark 3:13-15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  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Through intimate discussions and public debate, Jesus revealed more about Himself and why He came. </a:t>
            </a:r>
            <a:r>
              <a:rPr lang="en-US" sz="1500" dirty="0"/>
              <a:t>(p 36)</a:t>
            </a:r>
          </a:p>
          <a:p>
            <a:pPr marL="342900" indent="-342900">
              <a:lnSpc>
                <a:spcPct val="110000"/>
              </a:lnSpc>
              <a:buAutoNum type="arabicPeriod"/>
            </a:pPr>
            <a:endParaRPr lang="en-US" sz="1500" dirty="0"/>
          </a:p>
          <a:p>
            <a:pPr marL="0" indent="0">
              <a:lnSpc>
                <a:spcPct val="110000"/>
              </a:lnSpc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• 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did you discover the importance of spending time with Jesus-- studying God’s Word, praying, being with other believers,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etc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0" indent="0">
              <a:lnSpc>
                <a:spcPct val="110000"/>
              </a:lnSpc>
              <a:buNone/>
            </a:pPr>
            <a:endParaRPr lang="en-US" sz="1500" dirty="0"/>
          </a:p>
        </p:txBody>
      </p:sp>
      <p:pic>
        <p:nvPicPr>
          <p:cNvPr id="5" name="Picture 4" descr="Close up image of hands applauding">
            <a:extLst>
              <a:ext uri="{FF2B5EF4-FFF2-40B4-BE49-F238E27FC236}">
                <a16:creationId xmlns:a16="http://schemas.microsoft.com/office/drawing/2014/main" id="{AE2C9499-2486-BC99-23CE-D97BCAB5F55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624" r="10243" b="-2"/>
          <a:stretch/>
        </p:blipFill>
        <p:spPr>
          <a:xfrm>
            <a:off x="7896652" y="173737"/>
            <a:ext cx="4076701" cy="628688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2C656694-E8B8-4DAB-A4FD-23655A1F11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5400000">
            <a:off x="-1001475" y="1517536"/>
            <a:ext cx="2801123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E8C60573-8BA9-4F06-8BC5-309D58F96E5C}" type="datetime1">
              <a:rPr lang="en-US" smtClean="0"/>
              <a:pPr>
                <a:spcAft>
                  <a:spcPts val="600"/>
                </a:spcAft>
              </a:pPr>
              <a:t>9/13/2023</a:t>
            </a:fld>
            <a:endParaRPr lang="en-US"/>
          </a:p>
        </p:txBody>
      </p:sp>
      <p:sp>
        <p:nvSpPr>
          <p:cNvPr id="11" name="Footer Placeholder 9">
            <a:extLst>
              <a:ext uri="{FF2B5EF4-FFF2-40B4-BE49-F238E27FC236}">
                <a16:creationId xmlns:a16="http://schemas.microsoft.com/office/drawing/2014/main" id="{2C26A52E-FD03-472C-B2A6-1828C634DA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10118764" y="4237870"/>
            <a:ext cx="3344053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Sample Footer Text</a:t>
            </a:r>
          </a:p>
        </p:txBody>
      </p:sp>
      <p:sp>
        <p:nvSpPr>
          <p:cNvPr id="13" name="Slide Number Placeholder 10">
            <a:extLst>
              <a:ext uri="{FF2B5EF4-FFF2-40B4-BE49-F238E27FC236}">
                <a16:creationId xmlns:a16="http://schemas.microsoft.com/office/drawing/2014/main" id="{1F03B11F-7EA0-4DD0-B80D-8B0E6DF738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28877" y="6319138"/>
            <a:ext cx="710647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38AB6432-E879-4FE7-87DD-5FEE9CC88187}" type="slidenum">
              <a:rPr lang="en-US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pPr>
                <a:spcAft>
                  <a:spcPts val="600"/>
                </a:spcAft>
              </a:pPr>
              <a:t>2</a:t>
            </a:fld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84542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">
            <a:extLst>
              <a:ext uri="{FF2B5EF4-FFF2-40B4-BE49-F238E27FC236}">
                <a16:creationId xmlns:a16="http://schemas.microsoft.com/office/drawing/2014/main" id="{EB3FFB1E-FF50-43E9-AE51-463562AFDF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8300" y="1254827"/>
            <a:ext cx="4838700" cy="1370609"/>
          </a:xfrm>
        </p:spPr>
        <p:txBody>
          <a:bodyPr anchor="ctr">
            <a:normAutofit/>
          </a:bodyPr>
          <a:lstStyle/>
          <a:p>
            <a:r>
              <a:rPr lang="en-US" dirty="0"/>
              <a:t>Purpose . . 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AB64FE-1E03-EDF3-DBE5-DECB1FAAEC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38299" y="2772362"/>
            <a:ext cx="4838701" cy="2801123"/>
          </a:xfrm>
        </p:spPr>
        <p:txBody>
          <a:bodyPr>
            <a:normAutofit/>
          </a:bodyPr>
          <a:lstStyle/>
          <a:p>
            <a:pPr marL="457200" indent="-457200">
              <a:buAutoNum type="arabicPeriod" startAt="2"/>
            </a:pP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Read Luke 19:10</a:t>
            </a:r>
            <a:r>
              <a:rPr lang="en-US" b="1" dirty="0"/>
              <a:t>.  </a:t>
            </a:r>
          </a:p>
          <a:p>
            <a:pPr marL="0" indent="0">
              <a:buNone/>
            </a:pPr>
            <a:endParaRPr lang="en-US" b="1" dirty="0"/>
          </a:p>
          <a:p>
            <a:pPr marL="0" indent="0" algn="ctr">
              <a:buNone/>
            </a:pP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did Jesus express His own purpose for being on the earth? </a:t>
            </a:r>
            <a:r>
              <a:rPr lang="en-US" dirty="0"/>
              <a:t>(p 36)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 descr="Earth floating in space">
            <a:extLst>
              <a:ext uri="{FF2B5EF4-FFF2-40B4-BE49-F238E27FC236}">
                <a16:creationId xmlns:a16="http://schemas.microsoft.com/office/drawing/2014/main" id="{5156C029-EDE7-28DB-EFB2-A74CC2D7641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440" r="12115"/>
          <a:stretch/>
        </p:blipFill>
        <p:spPr>
          <a:xfrm>
            <a:off x="7315201" y="1371619"/>
            <a:ext cx="4076700" cy="4114762"/>
          </a:xfrm>
          <a:prstGeom prst="rect">
            <a:avLst/>
          </a:prstGeom>
          <a:noFill/>
        </p:spPr>
      </p:pic>
      <p:sp>
        <p:nvSpPr>
          <p:cNvPr id="11" name="Date Placeholder 8">
            <a:extLst>
              <a:ext uri="{FF2B5EF4-FFF2-40B4-BE49-F238E27FC236}">
                <a16:creationId xmlns:a16="http://schemas.microsoft.com/office/drawing/2014/main" id="{2C656694-E8B8-4DAB-A4FD-23655A1F11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5400000">
            <a:off x="-1001475" y="1517536"/>
            <a:ext cx="2801123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E8C60573-8BA9-4F06-8BC5-309D58F96E5C}" type="datetime1">
              <a:rPr lang="en-US" smtClean="0"/>
              <a:pPr>
                <a:spcAft>
                  <a:spcPts val="600"/>
                </a:spcAft>
              </a:pPr>
              <a:t>9/13/2023</a:t>
            </a:fld>
            <a:endParaRPr lang="en-US"/>
          </a:p>
        </p:txBody>
      </p:sp>
      <p:sp>
        <p:nvSpPr>
          <p:cNvPr id="13" name="Footer Placeholder 9">
            <a:extLst>
              <a:ext uri="{FF2B5EF4-FFF2-40B4-BE49-F238E27FC236}">
                <a16:creationId xmlns:a16="http://schemas.microsoft.com/office/drawing/2014/main" id="{2C26A52E-FD03-472C-B2A6-1828C634DA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10118764" y="4237870"/>
            <a:ext cx="3344053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Sample Footer Text</a:t>
            </a:r>
          </a:p>
        </p:txBody>
      </p:sp>
      <p:sp>
        <p:nvSpPr>
          <p:cNvPr id="15" name="Slide Number Placeholder 10">
            <a:extLst>
              <a:ext uri="{FF2B5EF4-FFF2-40B4-BE49-F238E27FC236}">
                <a16:creationId xmlns:a16="http://schemas.microsoft.com/office/drawing/2014/main" id="{1F03B11F-7EA0-4DD0-B80D-8B0E6DF738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28877" y="6319138"/>
            <a:ext cx="710647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38AB6432-E879-4FE7-87DD-5FEE9CC88187}" type="slidenum">
              <a:rPr lang="en-US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pPr>
                <a:spcAft>
                  <a:spcPts val="600"/>
                </a:spcAft>
              </a:pPr>
              <a:t>3</a:t>
            </a:fld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11388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F4BA3F50-8E1C-4418-89FA-8B81C06FDE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0240" y="618408"/>
            <a:ext cx="9457059" cy="1506381"/>
          </a:xfrm>
        </p:spPr>
        <p:txBody>
          <a:bodyPr>
            <a:normAutofit/>
          </a:bodyPr>
          <a:lstStyle/>
          <a:p>
            <a:r>
              <a:rPr lang="en-US" sz="4400" dirty="0"/>
              <a:t>3.  Read </a:t>
            </a:r>
            <a:r>
              <a:rPr lang="en-US" sz="4400" dirty="0">
                <a:solidFill>
                  <a:srgbClr val="C00000"/>
                </a:solidFill>
              </a:rPr>
              <a:t>Romans 5:8 and 12:2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AD5779-E29A-D7A9-DFEF-B08E927D7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38401" y="1734207"/>
            <a:ext cx="5458251" cy="4542495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10000"/>
              </a:lnSpc>
              <a:buNone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When we ground our worth in the Word instead of the world, we can uproot false beliefs and replace them with biblical truths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dirty="0"/>
              <a:t>(p 41)</a:t>
            </a:r>
          </a:p>
          <a:p>
            <a:pPr marL="0" indent="0" algn="ctr">
              <a:lnSpc>
                <a:spcPct val="110000"/>
              </a:lnSpc>
              <a:buNone/>
            </a:pPr>
            <a:endParaRPr lang="en-US" dirty="0"/>
          </a:p>
          <a:p>
            <a:pPr marL="0" indent="0" algn="ctr">
              <a:lnSpc>
                <a:spcPct val="110000"/>
              </a:lnSpc>
              <a:buNone/>
            </a:pP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  What is another Bible verse or passage that tells you how much you are worth in God’s sight?</a:t>
            </a:r>
          </a:p>
          <a:p>
            <a:pPr>
              <a:lnSpc>
                <a:spcPct val="110000"/>
              </a:lnSpc>
            </a:pPr>
            <a:endParaRPr lang="en-US" dirty="0"/>
          </a:p>
        </p:txBody>
      </p:sp>
      <p:pic>
        <p:nvPicPr>
          <p:cNvPr id="5" name="Picture 4" descr="Exclamation mark on a yellow background">
            <a:extLst>
              <a:ext uri="{FF2B5EF4-FFF2-40B4-BE49-F238E27FC236}">
                <a16:creationId xmlns:a16="http://schemas.microsoft.com/office/drawing/2014/main" id="{4F5E74A4-1B70-D331-7856-AAE2F51AA08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306" r="6389"/>
          <a:stretch/>
        </p:blipFill>
        <p:spPr>
          <a:xfrm>
            <a:off x="8115300" y="2743200"/>
            <a:ext cx="4076701" cy="4114800"/>
          </a:xfrm>
          <a:prstGeom prst="rect">
            <a:avLst/>
          </a:prstGeom>
          <a:noFill/>
        </p:spPr>
      </p:pic>
      <p:sp>
        <p:nvSpPr>
          <p:cNvPr id="11" name="Date Placeholder 8">
            <a:extLst>
              <a:ext uri="{FF2B5EF4-FFF2-40B4-BE49-F238E27FC236}">
                <a16:creationId xmlns:a16="http://schemas.microsoft.com/office/drawing/2014/main" id="{2C656694-E8B8-4DAB-A4FD-23655A1F11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5400000">
            <a:off x="-1001475" y="1517536"/>
            <a:ext cx="2801123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E8C60573-8BA9-4F06-8BC5-309D58F96E5C}" type="datetime1">
              <a:rPr lang="en-US" smtClean="0"/>
              <a:pPr>
                <a:spcAft>
                  <a:spcPts val="600"/>
                </a:spcAft>
              </a:pPr>
              <a:t>9/13/2023</a:t>
            </a:fld>
            <a:endParaRPr lang="en-US"/>
          </a:p>
        </p:txBody>
      </p:sp>
      <p:sp>
        <p:nvSpPr>
          <p:cNvPr id="13" name="Footer Placeholder 9">
            <a:extLst>
              <a:ext uri="{FF2B5EF4-FFF2-40B4-BE49-F238E27FC236}">
                <a16:creationId xmlns:a16="http://schemas.microsoft.com/office/drawing/2014/main" id="{2C26A52E-FD03-472C-B2A6-1828C634DA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10118764" y="4237870"/>
            <a:ext cx="3344053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Sample Footer Text</a:t>
            </a:r>
          </a:p>
        </p:txBody>
      </p:sp>
      <p:sp>
        <p:nvSpPr>
          <p:cNvPr id="15" name="Slide Number Placeholder 10">
            <a:extLst>
              <a:ext uri="{FF2B5EF4-FFF2-40B4-BE49-F238E27FC236}">
                <a16:creationId xmlns:a16="http://schemas.microsoft.com/office/drawing/2014/main" id="{1F03B11F-7EA0-4DD0-B80D-8B0E6DF738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28877" y="6319138"/>
            <a:ext cx="710647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38AB6432-E879-4FE7-87DD-5FEE9CC88187}" type="slidenum">
              <a:rPr lang="en-US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pPr>
                <a:spcAft>
                  <a:spcPts val="600"/>
                </a:spcAft>
              </a:pPr>
              <a:t>4</a:t>
            </a:fld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27046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9FC729-721F-4844-69FD-200DDE6A43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7978" y="435247"/>
            <a:ext cx="10334214" cy="1186903"/>
          </a:xfrm>
        </p:spPr>
        <p:txBody>
          <a:bodyPr>
            <a:normAutofit/>
          </a:bodyPr>
          <a:lstStyle/>
          <a:p>
            <a:r>
              <a:rPr lang="en-US" dirty="0"/>
              <a:t>  </a:t>
            </a:r>
            <a:r>
              <a:rPr lang="en-US" u="sng" dirty="0">
                <a:solidFill>
                  <a:srgbClr val="002060"/>
                </a:solidFill>
              </a:rPr>
              <a:t>God’s Mission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99BA23-7951-574E-80CA-E302314A2B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7977" y="1481959"/>
            <a:ext cx="6264343" cy="468503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4.  Jesus sent Thomas and the other apostles on a temporary mission to speak of God’s Kingdom and take deliverance and healing to people</a:t>
            </a:r>
            <a:r>
              <a:rPr lang="en-US" sz="2400" b="1" dirty="0"/>
              <a:t>. </a:t>
            </a:r>
            <a:r>
              <a:rPr lang="en-US" dirty="0"/>
              <a:t>(p 43)  </a:t>
            </a:r>
          </a:p>
          <a:p>
            <a:pPr marL="0" indent="0" algn="ctr">
              <a:buNone/>
            </a:pP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  What is an experience when you felt sent by the Lord?</a:t>
            </a:r>
          </a:p>
          <a:p>
            <a:pPr marL="0" indent="0" algn="ctr">
              <a:buNone/>
            </a:pP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  Have you experienced someone giving their heart to Jesus or receiving healing of their body after you prayed with them?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38A21A7-96BF-F1A8-4C15-2FDE441B168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792" r="27155" b="-1"/>
          <a:stretch/>
        </p:blipFill>
        <p:spPr>
          <a:xfrm>
            <a:off x="7322029" y="819807"/>
            <a:ext cx="4069871" cy="6038193"/>
          </a:xfrm>
          <a:prstGeom prst="rect">
            <a:avLst/>
          </a:prstGeom>
          <a:noFill/>
        </p:spPr>
      </p:pic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D43CCAB2-22D6-47AE-BDF4-5E1E0EDFDC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5400000">
            <a:off x="-1001475" y="1517536"/>
            <a:ext cx="2801123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A42CE256-A16D-4C05-82F9-D2517162EDD4}" type="datetime1">
              <a:rPr lang="en-US" smtClean="0"/>
              <a:pPr>
                <a:spcAft>
                  <a:spcPts val="600"/>
                </a:spcAft>
              </a:pPr>
              <a:t>9/13/2023</a:t>
            </a:fld>
            <a:endParaRPr lang="en-US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F4AD6949-88FF-48FF-8190-99C87E364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10118764" y="4237870"/>
            <a:ext cx="3344053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/>
              <a:t>Sample Footer Text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50E2B0EB-3E00-4ED9-8E36-A8AF03FD3C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28877" y="6319138"/>
            <a:ext cx="710647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C15563AB-8317-4F4A-8C10-D6F570F02A77}" type="slidenum">
              <a:rPr lang="en-US" smtClean="0"/>
              <a:pPr>
                <a:spcAft>
                  <a:spcPts val="600"/>
                </a:spcAft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665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205BCB-1494-187D-B121-44709470D8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8298" y="685800"/>
            <a:ext cx="9765425" cy="1371600"/>
          </a:xfrm>
        </p:spPr>
        <p:txBody>
          <a:bodyPr/>
          <a:lstStyle/>
          <a:p>
            <a:r>
              <a:rPr lang="en-US">
                <a:solidFill>
                  <a:srgbClr val="7030A0"/>
                </a:solidFill>
              </a:rPr>
              <a:t>God’s Authority . . .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5F8717-4BDB-B3AB-39AF-2ED4CF23BD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8276" y="2238703"/>
            <a:ext cx="10184524" cy="3955956"/>
          </a:xfrm>
        </p:spPr>
        <p:txBody>
          <a:bodyPr/>
          <a:lstStyle/>
          <a:p>
            <a:pPr marL="0" indent="0" algn="ctr">
              <a:buNone/>
            </a:pPr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5.  We walk in authority to the extent that we walk under authority.  Kingdom purpose is best developed in community and collaboration, not in silos and isolation. </a:t>
            </a:r>
            <a:r>
              <a:rPr lang="en-US"/>
              <a:t>(p 44)</a:t>
            </a:r>
          </a:p>
          <a:p>
            <a:pPr marL="0" indent="0" algn="ctr">
              <a:buNone/>
            </a:pPr>
            <a:r>
              <a:rPr lang="en-US" sz="24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  How do you interpret the meaning of this?</a:t>
            </a:r>
          </a:p>
          <a:p>
            <a:pPr marL="0" indent="0" algn="ctr">
              <a:buNone/>
            </a:pPr>
            <a:r>
              <a:rPr lang="en-US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  In the context of being accountable to other believers, what are ways that you can fulfill your God-given assignments?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4497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08518F9-38A9-B42A-915C-9AE97BEB6E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547688"/>
      </p:ext>
    </p:extLst>
  </p:cSld>
  <p:clrMapOvr>
    <a:masterClrMapping/>
  </p:clrMapOvr>
</p:sld>
</file>

<file path=ppt/theme/theme1.xml><?xml version="1.0" encoding="utf-8"?>
<a:theme xmlns:a="http://schemas.openxmlformats.org/drawingml/2006/main" name="EncaseVTI">
  <a:themeElements>
    <a:clrScheme name="AnalogousFromLightSeedLeftStep">
      <a:dk1>
        <a:srgbClr val="000000"/>
      </a:dk1>
      <a:lt1>
        <a:srgbClr val="FFFFFF"/>
      </a:lt1>
      <a:dk2>
        <a:srgbClr val="3E3123"/>
      </a:dk2>
      <a:lt2>
        <a:srgbClr val="E8E2E4"/>
      </a:lt2>
      <a:accent1>
        <a:srgbClr val="6FAC9B"/>
      </a:accent1>
      <a:accent2>
        <a:srgbClr val="60B078"/>
      </a:accent2>
      <a:accent3>
        <a:srgbClr val="74AF6C"/>
      </a:accent3>
      <a:accent4>
        <a:srgbClr val="87AB5D"/>
      </a:accent4>
      <a:accent5>
        <a:srgbClr val="A2A56A"/>
      </a:accent5>
      <a:accent6>
        <a:srgbClr val="BB9B63"/>
      </a:accent6>
      <a:hlink>
        <a:srgbClr val="AE697D"/>
      </a:hlink>
      <a:folHlink>
        <a:srgbClr val="7F7F7F"/>
      </a:folHlink>
    </a:clrScheme>
    <a:fontScheme name="Avenir">
      <a:majorFont>
        <a:latin typeface="Avenir Next LT Pro"/>
        <a:ea typeface=""/>
        <a:cs typeface=""/>
      </a:majorFont>
      <a:minorFont>
        <a:latin typeface="Avenir Next LT Pr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ncaseVTI" id="{C293990F-FDB3-4ED3-8175-FB79CE5A2A12}" vid="{A5662C19-271F-459F-B4ED-861A9823764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</TotalTime>
  <Words>322</Words>
  <Application>Microsoft Office PowerPoint</Application>
  <PresentationFormat>Widescreen</PresentationFormat>
  <Paragraphs>39</Paragraphs>
  <Slides>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3" baseType="lpstr">
      <vt:lpstr>Aharoni</vt:lpstr>
      <vt:lpstr>Arial</vt:lpstr>
      <vt:lpstr>Arial Black</vt:lpstr>
      <vt:lpstr>Avenir Next LT Pro</vt:lpstr>
      <vt:lpstr>Avenir Next LT Pro Light</vt:lpstr>
      <vt:lpstr>EncaseVTI</vt:lpstr>
      <vt:lpstr>Brave Enough to Believe</vt:lpstr>
      <vt:lpstr>Discussion</vt:lpstr>
      <vt:lpstr>Purpose . . .</vt:lpstr>
      <vt:lpstr>3.  Read Romans 5:8 and 12:2</vt:lpstr>
      <vt:lpstr>  God’s Mission</vt:lpstr>
      <vt:lpstr>God’s Authority . . .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Brave Enough to Believe</dc:title>
  <dc:creator>Robert McDowell</dc:creator>
  <cp:lastModifiedBy>Robert McDowell</cp:lastModifiedBy>
  <cp:revision>1</cp:revision>
  <dcterms:created xsi:type="dcterms:W3CDTF">2023-09-13T20:18:25Z</dcterms:created>
  <dcterms:modified xsi:type="dcterms:W3CDTF">2023-09-13T21:09:02Z</dcterms:modified>
</cp:coreProperties>
</file>