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3" r:id="rId4"/>
    <p:sldId id="258" r:id="rId5"/>
    <p:sldId id="267" r:id="rId6"/>
    <p:sldId id="260" r:id="rId7"/>
    <p:sldId id="264" r:id="rId8"/>
    <p:sldId id="268" r:id="rId9"/>
    <p:sldId id="261" r:id="rId10"/>
    <p:sldId id="269" r:id="rId11"/>
    <p:sldId id="265" r:id="rId12"/>
    <p:sldId id="270"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94834-4D47-4B48-828B-81AC33567BA1}" v="245" dt="2023-09-13T18:25:21.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0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cDowell" userId="396c8ecec6dce893" providerId="LiveId" clId="{5CC94834-4D47-4B48-828B-81AC33567BA1}"/>
    <pc:docChg chg="undo custSel addSld delSld modSld sldOrd">
      <pc:chgData name="Robert McDowell" userId="396c8ecec6dce893" providerId="LiveId" clId="{5CC94834-4D47-4B48-828B-81AC33567BA1}" dt="2023-09-13T18:26:08.716" v="2157" actId="2696"/>
      <pc:docMkLst>
        <pc:docMk/>
      </pc:docMkLst>
      <pc:sldChg chg="addSp delSp modSp new mod modMedia setBg addAnim delAnim modAnim setClrOvrMap">
        <pc:chgData name="Robert McDowell" userId="396c8ecec6dce893" providerId="LiveId" clId="{5CC94834-4D47-4B48-828B-81AC33567BA1}" dt="2023-09-13T18:25:21.039" v="2156" actId="6549"/>
        <pc:sldMkLst>
          <pc:docMk/>
          <pc:sldMk cId="3055170969" sldId="256"/>
        </pc:sldMkLst>
        <pc:spChg chg="mod">
          <ac:chgData name="Robert McDowell" userId="396c8ecec6dce893" providerId="LiveId" clId="{5CC94834-4D47-4B48-828B-81AC33567BA1}" dt="2023-09-13T18:25:21.039" v="2156" actId="6549"/>
          <ac:spMkLst>
            <pc:docMk/>
            <pc:sldMk cId="3055170969" sldId="256"/>
            <ac:spMk id="2" creationId="{F60FA467-7AD2-4C76-D207-4E90BA7259B8}"/>
          </ac:spMkLst>
        </pc:spChg>
        <pc:spChg chg="mod">
          <ac:chgData name="Robert McDowell" userId="396c8ecec6dce893" providerId="LiveId" clId="{5CC94834-4D47-4B48-828B-81AC33567BA1}" dt="2023-09-13T18:24:17.103" v="2129" actId="26606"/>
          <ac:spMkLst>
            <pc:docMk/>
            <pc:sldMk cId="3055170969" sldId="256"/>
            <ac:spMk id="3" creationId="{81D42285-329C-C805-AB42-D346D4195945}"/>
          </ac:spMkLst>
        </pc:spChg>
        <pc:spChg chg="add del">
          <ac:chgData name="Robert McDowell" userId="396c8ecec6dce893" providerId="LiveId" clId="{5CC94834-4D47-4B48-828B-81AC33567BA1}" dt="2023-08-03T18:58:36.658" v="166" actId="26606"/>
          <ac:spMkLst>
            <pc:docMk/>
            <pc:sldMk cId="3055170969" sldId="256"/>
            <ac:spMk id="9" creationId="{C1DD1A8A-57D5-4A81-AD04-532B043C5611}"/>
          </ac:spMkLst>
        </pc:spChg>
        <pc:spChg chg="add del">
          <ac:chgData name="Robert McDowell" userId="396c8ecec6dce893" providerId="LiveId" clId="{5CC94834-4D47-4B48-828B-81AC33567BA1}" dt="2023-08-03T18:58:36.658" v="166" actId="26606"/>
          <ac:spMkLst>
            <pc:docMk/>
            <pc:sldMk cId="3055170969" sldId="256"/>
            <ac:spMk id="11" creationId="{007891EC-4501-44ED-A8C8-B11B6DB767AB}"/>
          </ac:spMkLst>
        </pc:spChg>
        <pc:spChg chg="add del">
          <ac:chgData name="Robert McDowell" userId="396c8ecec6dce893" providerId="LiveId" clId="{5CC94834-4D47-4B48-828B-81AC33567BA1}" dt="2023-09-13T17:45:51.889" v="2079" actId="26606"/>
          <ac:spMkLst>
            <pc:docMk/>
            <pc:sldMk cId="3055170969" sldId="256"/>
            <ac:spMk id="13" creationId="{71B2258F-86CA-4D4D-8270-BC05FCDEBFB3}"/>
          </ac:spMkLst>
        </pc:spChg>
        <pc:spChg chg="add del">
          <ac:chgData name="Robert McDowell" userId="396c8ecec6dce893" providerId="LiveId" clId="{5CC94834-4D47-4B48-828B-81AC33567BA1}" dt="2023-09-13T18:24:17.103" v="2129" actId="26606"/>
          <ac:spMkLst>
            <pc:docMk/>
            <pc:sldMk cId="3055170969" sldId="256"/>
            <ac:spMk id="19" creationId="{C56A0FDA-9157-2C6B-6549-4570BD71D9B9}"/>
          </ac:spMkLst>
        </pc:spChg>
        <pc:spChg chg="add del">
          <ac:chgData name="Robert McDowell" userId="396c8ecec6dce893" providerId="LiveId" clId="{5CC94834-4D47-4B48-828B-81AC33567BA1}" dt="2023-09-13T18:22:50.185" v="2118" actId="26606"/>
          <ac:spMkLst>
            <pc:docMk/>
            <pc:sldMk cId="3055170969" sldId="256"/>
            <ac:spMk id="28" creationId="{657F69E0-C4B0-4BEC-A689-4F8D877F05D4}"/>
          </ac:spMkLst>
        </pc:spChg>
        <pc:spChg chg="add del">
          <ac:chgData name="Robert McDowell" userId="396c8ecec6dce893" providerId="LiveId" clId="{5CC94834-4D47-4B48-828B-81AC33567BA1}" dt="2023-09-13T18:22:50.185" v="2118" actId="26606"/>
          <ac:spMkLst>
            <pc:docMk/>
            <pc:sldMk cId="3055170969" sldId="256"/>
            <ac:spMk id="30" creationId="{9F6380B4-6A1C-481E-8408-B4E6C75B9B81}"/>
          </ac:spMkLst>
        </pc:spChg>
        <pc:spChg chg="add del">
          <ac:chgData name="Robert McDowell" userId="396c8ecec6dce893" providerId="LiveId" clId="{5CC94834-4D47-4B48-828B-81AC33567BA1}" dt="2023-09-13T18:22:53.674" v="2120" actId="26606"/>
          <ac:spMkLst>
            <pc:docMk/>
            <pc:sldMk cId="3055170969" sldId="256"/>
            <ac:spMk id="32" creationId="{AF2F604E-43BE-4DC3-B983-E071523364F8}"/>
          </ac:spMkLst>
        </pc:spChg>
        <pc:spChg chg="add del">
          <ac:chgData name="Robert McDowell" userId="396c8ecec6dce893" providerId="LiveId" clId="{5CC94834-4D47-4B48-828B-81AC33567BA1}" dt="2023-09-13T18:22:53.674" v="2120" actId="26606"/>
          <ac:spMkLst>
            <pc:docMk/>
            <pc:sldMk cId="3055170969" sldId="256"/>
            <ac:spMk id="33" creationId="{E91DC736-0EF8-4F87-9146-EBF1D2EE4D3D}"/>
          </ac:spMkLst>
        </pc:spChg>
        <pc:spChg chg="add del">
          <ac:chgData name="Robert McDowell" userId="396c8ecec6dce893" providerId="LiveId" clId="{5CC94834-4D47-4B48-828B-81AC33567BA1}" dt="2023-09-13T18:22:53.674" v="2120" actId="26606"/>
          <ac:spMkLst>
            <pc:docMk/>
            <pc:sldMk cId="3055170969" sldId="256"/>
            <ac:spMk id="34" creationId="{08C9B587-E65E-4B52-B37C-ABEBB6E87928}"/>
          </ac:spMkLst>
        </pc:spChg>
        <pc:spChg chg="add del">
          <ac:chgData name="Robert McDowell" userId="396c8ecec6dce893" providerId="LiveId" clId="{5CC94834-4D47-4B48-828B-81AC33567BA1}" dt="2023-09-13T18:22:53.674" v="2120" actId="26606"/>
          <ac:spMkLst>
            <pc:docMk/>
            <pc:sldMk cId="3055170969" sldId="256"/>
            <ac:spMk id="35" creationId="{097CD68E-23E3-4007-8847-CD0944C4F7BE}"/>
          </ac:spMkLst>
        </pc:spChg>
        <pc:spChg chg="add del">
          <ac:chgData name="Robert McDowell" userId="396c8ecec6dce893" providerId="LiveId" clId="{5CC94834-4D47-4B48-828B-81AC33567BA1}" dt="2023-09-13T18:24:07.104" v="2126" actId="26606"/>
          <ac:spMkLst>
            <pc:docMk/>
            <pc:sldMk cId="3055170969" sldId="256"/>
            <ac:spMk id="36" creationId="{B6924B03-77BD-EAE3-2854-43363FF8E6BB}"/>
          </ac:spMkLst>
        </pc:spChg>
        <pc:spChg chg="add del">
          <ac:chgData name="Robert McDowell" userId="396c8ecec6dce893" providerId="LiveId" clId="{5CC94834-4D47-4B48-828B-81AC33567BA1}" dt="2023-09-13T18:23:00.697" v="2122" actId="26606"/>
          <ac:spMkLst>
            <pc:docMk/>
            <pc:sldMk cId="3055170969" sldId="256"/>
            <ac:spMk id="37" creationId="{657F69E0-C4B0-4BEC-A689-4F8D877F05D4}"/>
          </ac:spMkLst>
        </pc:spChg>
        <pc:spChg chg="add del">
          <ac:chgData name="Robert McDowell" userId="396c8ecec6dce893" providerId="LiveId" clId="{5CC94834-4D47-4B48-828B-81AC33567BA1}" dt="2023-09-13T18:23:00.697" v="2122" actId="26606"/>
          <ac:spMkLst>
            <pc:docMk/>
            <pc:sldMk cId="3055170969" sldId="256"/>
            <ac:spMk id="38" creationId="{9F6380B4-6A1C-481E-8408-B4E6C75B9B81}"/>
          </ac:spMkLst>
        </pc:spChg>
        <pc:spChg chg="add del">
          <ac:chgData name="Robert McDowell" userId="396c8ecec6dce893" providerId="LiveId" clId="{5CC94834-4D47-4B48-828B-81AC33567BA1}" dt="2023-09-13T18:23:10.675" v="2124" actId="26606"/>
          <ac:spMkLst>
            <pc:docMk/>
            <pc:sldMk cId="3055170969" sldId="256"/>
            <ac:spMk id="40" creationId="{9B7AD9F6-8CE7-4299-8FC6-328F4DCD3FF9}"/>
          </ac:spMkLst>
        </pc:spChg>
        <pc:spChg chg="add del">
          <ac:chgData name="Robert McDowell" userId="396c8ecec6dce893" providerId="LiveId" clId="{5CC94834-4D47-4B48-828B-81AC33567BA1}" dt="2023-09-13T18:23:10.675" v="2124" actId="26606"/>
          <ac:spMkLst>
            <pc:docMk/>
            <pc:sldMk cId="3055170969" sldId="256"/>
            <ac:spMk id="41" creationId="{F49775AF-8896-43EE-92C6-83497D6DC56F}"/>
          </ac:spMkLst>
        </pc:spChg>
        <pc:spChg chg="add del">
          <ac:chgData name="Robert McDowell" userId="396c8ecec6dce893" providerId="LiveId" clId="{5CC94834-4D47-4B48-828B-81AC33567BA1}" dt="2023-09-13T18:24:07.104" v="2126" actId="26606"/>
          <ac:spMkLst>
            <pc:docMk/>
            <pc:sldMk cId="3055170969" sldId="256"/>
            <ac:spMk id="43" creationId="{4D60F200-5EB0-B223-2439-C96C67F0FEE1}"/>
          </ac:spMkLst>
        </pc:spChg>
        <pc:spChg chg="add del">
          <ac:chgData name="Robert McDowell" userId="396c8ecec6dce893" providerId="LiveId" clId="{5CC94834-4D47-4B48-828B-81AC33567BA1}" dt="2023-09-13T18:24:07.104" v="2126" actId="26606"/>
          <ac:spMkLst>
            <pc:docMk/>
            <pc:sldMk cId="3055170969" sldId="256"/>
            <ac:spMk id="44" creationId="{A6567EA8-C72D-4B9B-D23F-6B2E9F9C9F47}"/>
          </ac:spMkLst>
        </pc:spChg>
        <pc:spChg chg="add del">
          <ac:chgData name="Robert McDowell" userId="396c8ecec6dce893" providerId="LiveId" clId="{5CC94834-4D47-4B48-828B-81AC33567BA1}" dt="2023-09-13T18:24:07.104" v="2126" actId="26606"/>
          <ac:spMkLst>
            <pc:docMk/>
            <pc:sldMk cId="3055170969" sldId="256"/>
            <ac:spMk id="45" creationId="{FEFBFA78-9360-1E01-5448-6D5AE0A32601}"/>
          </ac:spMkLst>
        </pc:spChg>
        <pc:spChg chg="add del">
          <ac:chgData name="Robert McDowell" userId="396c8ecec6dce893" providerId="LiveId" clId="{5CC94834-4D47-4B48-828B-81AC33567BA1}" dt="2023-09-13T18:24:07.104" v="2126" actId="26606"/>
          <ac:spMkLst>
            <pc:docMk/>
            <pc:sldMk cId="3055170969" sldId="256"/>
            <ac:spMk id="46" creationId="{1740453C-744F-DB3A-47EC-15EACE1DC117}"/>
          </ac:spMkLst>
        </pc:spChg>
        <pc:spChg chg="add del">
          <ac:chgData name="Robert McDowell" userId="396c8ecec6dce893" providerId="LiveId" clId="{5CC94834-4D47-4B48-828B-81AC33567BA1}" dt="2023-09-13T18:24:17.025" v="2128" actId="26606"/>
          <ac:spMkLst>
            <pc:docMk/>
            <pc:sldMk cId="3055170969" sldId="256"/>
            <ac:spMk id="48" creationId="{53306540-870A-7346-8CFF-A1B08DE50CF9}"/>
          </ac:spMkLst>
        </pc:spChg>
        <pc:spChg chg="add">
          <ac:chgData name="Robert McDowell" userId="396c8ecec6dce893" providerId="LiveId" clId="{5CC94834-4D47-4B48-828B-81AC33567BA1}" dt="2023-09-13T18:24:17.103" v="2129" actId="26606"/>
          <ac:spMkLst>
            <pc:docMk/>
            <pc:sldMk cId="3055170969" sldId="256"/>
            <ac:spMk id="54" creationId="{657F69E0-C4B0-4BEC-A689-4F8D877F05D4}"/>
          </ac:spMkLst>
        </pc:spChg>
        <pc:spChg chg="add">
          <ac:chgData name="Robert McDowell" userId="396c8ecec6dce893" providerId="LiveId" clId="{5CC94834-4D47-4B48-828B-81AC33567BA1}" dt="2023-09-13T18:24:17.103" v="2129" actId="26606"/>
          <ac:spMkLst>
            <pc:docMk/>
            <pc:sldMk cId="3055170969" sldId="256"/>
            <ac:spMk id="55" creationId="{9F6380B4-6A1C-481E-8408-B4E6C75B9B81}"/>
          </ac:spMkLst>
        </pc:spChg>
        <pc:grpChg chg="add del">
          <ac:chgData name="Robert McDowell" userId="396c8ecec6dce893" providerId="LiveId" clId="{5CC94834-4D47-4B48-828B-81AC33567BA1}" dt="2023-09-13T18:24:17.103" v="2129" actId="26606"/>
          <ac:grpSpMkLst>
            <pc:docMk/>
            <pc:sldMk cId="3055170969" sldId="256"/>
            <ac:grpSpMk id="21" creationId="{96A3C8CE-26B9-D061-59D9-B73267F581F9}"/>
          </ac:grpSpMkLst>
        </pc:grpChg>
        <pc:grpChg chg="add del">
          <ac:chgData name="Robert McDowell" userId="396c8ecec6dce893" providerId="LiveId" clId="{5CC94834-4D47-4B48-828B-81AC33567BA1}" dt="2023-09-13T18:24:17.025" v="2128" actId="26606"/>
          <ac:grpSpMkLst>
            <pc:docMk/>
            <pc:sldMk cId="3055170969" sldId="256"/>
            <ac:grpSpMk id="49" creationId="{A6A79260-DC16-1E89-E412-78DBD431A19B}"/>
          </ac:grpSpMkLst>
        </pc:grpChg>
        <pc:picChg chg="add del mod">
          <ac:chgData name="Robert McDowell" userId="396c8ecec6dce893" providerId="LiveId" clId="{5CC94834-4D47-4B48-828B-81AC33567BA1}" dt="2023-08-03T18:58:36.658" v="166" actId="26606"/>
          <ac:picMkLst>
            <pc:docMk/>
            <pc:sldMk cId="3055170969" sldId="256"/>
            <ac:picMk id="5" creationId="{B8D252F6-EED0-BC2B-057C-5F5FE32FDA38}"/>
          </ac:picMkLst>
        </pc:picChg>
        <pc:picChg chg="add del mod ord">
          <ac:chgData name="Robert McDowell" userId="396c8ecec6dce893" providerId="LiveId" clId="{5CC94834-4D47-4B48-828B-81AC33567BA1}" dt="2023-09-13T18:24:17.103" v="2129" actId="26606"/>
          <ac:picMkLst>
            <pc:docMk/>
            <pc:sldMk cId="3055170969" sldId="256"/>
            <ac:picMk id="14" creationId="{B33AC0BE-DB57-FB7D-042F-AD11F3C390CD}"/>
          </ac:picMkLst>
        </pc:picChg>
      </pc:sldChg>
      <pc:sldChg chg="addSp modSp new del mod setBg addAnim">
        <pc:chgData name="Robert McDowell" userId="396c8ecec6dce893" providerId="LiveId" clId="{5CC94834-4D47-4B48-828B-81AC33567BA1}" dt="2023-09-13T18:26:08.716" v="2157" actId="2696"/>
        <pc:sldMkLst>
          <pc:docMk/>
          <pc:sldMk cId="1505333019" sldId="257"/>
        </pc:sldMkLst>
        <pc:spChg chg="mod">
          <ac:chgData name="Robert McDowell" userId="396c8ecec6dce893" providerId="LiveId" clId="{5CC94834-4D47-4B48-828B-81AC33567BA1}" dt="2023-08-03T19:00:04.611" v="170" actId="26606"/>
          <ac:spMkLst>
            <pc:docMk/>
            <pc:sldMk cId="1505333019" sldId="257"/>
            <ac:spMk id="2" creationId="{D446FA36-4B4B-CC36-CC2F-F1C3BDDA68F1}"/>
          </ac:spMkLst>
        </pc:spChg>
        <pc:spChg chg="mod">
          <ac:chgData name="Robert McDowell" userId="396c8ecec6dce893" providerId="LiveId" clId="{5CC94834-4D47-4B48-828B-81AC33567BA1}" dt="2023-08-03T19:15:34.393" v="184" actId="20577"/>
          <ac:spMkLst>
            <pc:docMk/>
            <pc:sldMk cId="1505333019" sldId="257"/>
            <ac:spMk id="3" creationId="{73260480-8FB6-BED4-2F2A-DDBE726E79FC}"/>
          </ac:spMkLst>
        </pc:spChg>
        <pc:spChg chg="add">
          <ac:chgData name="Robert McDowell" userId="396c8ecec6dce893" providerId="LiveId" clId="{5CC94834-4D47-4B48-828B-81AC33567BA1}" dt="2023-08-03T19:00:04.611" v="170" actId="26606"/>
          <ac:spMkLst>
            <pc:docMk/>
            <pc:sldMk cId="1505333019" sldId="257"/>
            <ac:spMk id="9" creationId="{96CF2A2B-0745-440C-9224-C5C6A0A4286F}"/>
          </ac:spMkLst>
        </pc:spChg>
        <pc:spChg chg="add">
          <ac:chgData name="Robert McDowell" userId="396c8ecec6dce893" providerId="LiveId" clId="{5CC94834-4D47-4B48-828B-81AC33567BA1}" dt="2023-08-03T19:00:04.611" v="170" actId="26606"/>
          <ac:spMkLst>
            <pc:docMk/>
            <pc:sldMk cId="1505333019" sldId="257"/>
            <ac:spMk id="11" creationId="{75BE6D6B-84C9-4D2B-97EB-773B7369EF82}"/>
          </ac:spMkLst>
        </pc:spChg>
        <pc:picChg chg="add">
          <ac:chgData name="Robert McDowell" userId="396c8ecec6dce893" providerId="LiveId" clId="{5CC94834-4D47-4B48-828B-81AC33567BA1}" dt="2023-08-03T19:00:04.611" v="170" actId="26606"/>
          <ac:picMkLst>
            <pc:docMk/>
            <pc:sldMk cId="1505333019" sldId="257"/>
            <ac:picMk id="5" creationId="{77791254-0F24-0B08-F851-3AB06B97BDF2}"/>
          </ac:picMkLst>
        </pc:picChg>
      </pc:sldChg>
      <pc:sldChg chg="addSp delSp modSp new mod ord setBg">
        <pc:chgData name="Robert McDowell" userId="396c8ecec6dce893" providerId="LiveId" clId="{5CC94834-4D47-4B48-828B-81AC33567BA1}" dt="2023-08-06T00:23:06.218" v="1360"/>
        <pc:sldMkLst>
          <pc:docMk/>
          <pc:sldMk cId="2221032498" sldId="258"/>
        </pc:sldMkLst>
        <pc:spChg chg="mod">
          <ac:chgData name="Robert McDowell" userId="396c8ecec6dce893" providerId="LiveId" clId="{5CC94834-4D47-4B48-828B-81AC33567BA1}" dt="2023-08-03T19:35:01.058" v="331" actId="26606"/>
          <ac:spMkLst>
            <pc:docMk/>
            <pc:sldMk cId="2221032498" sldId="258"/>
            <ac:spMk id="2" creationId="{1FFA8494-AF7A-9AAB-E193-5B697CD31137}"/>
          </ac:spMkLst>
        </pc:spChg>
        <pc:spChg chg="del">
          <ac:chgData name="Robert McDowell" userId="396c8ecec6dce893" providerId="LiveId" clId="{5CC94834-4D47-4B48-828B-81AC33567BA1}" dt="2023-08-03T19:34:24.235" v="330" actId="931"/>
          <ac:spMkLst>
            <pc:docMk/>
            <pc:sldMk cId="2221032498" sldId="258"/>
            <ac:spMk id="3" creationId="{A4AC8721-C564-8216-6917-DE71E62CC4C9}"/>
          </ac:spMkLst>
        </pc:spChg>
        <pc:spChg chg="add">
          <ac:chgData name="Robert McDowell" userId="396c8ecec6dce893" providerId="LiveId" clId="{5CC94834-4D47-4B48-828B-81AC33567BA1}" dt="2023-08-03T19:35:01.058" v="331" actId="26606"/>
          <ac:spMkLst>
            <pc:docMk/>
            <pc:sldMk cId="2221032498" sldId="258"/>
            <ac:spMk id="10" creationId="{D4771268-CB57-404A-9271-370EB28F6090}"/>
          </ac:spMkLst>
        </pc:spChg>
        <pc:picChg chg="add mod">
          <ac:chgData name="Robert McDowell" userId="396c8ecec6dce893" providerId="LiveId" clId="{5CC94834-4D47-4B48-828B-81AC33567BA1}" dt="2023-08-03T19:35:01.058" v="331" actId="26606"/>
          <ac:picMkLst>
            <pc:docMk/>
            <pc:sldMk cId="2221032498" sldId="258"/>
            <ac:picMk id="5" creationId="{A0C1EBA9-6820-FB31-805B-104B76361EC1}"/>
          </ac:picMkLst>
        </pc:picChg>
      </pc:sldChg>
      <pc:sldChg chg="addSp delSp modSp new mod ord setBg">
        <pc:chgData name="Robert McDowell" userId="396c8ecec6dce893" providerId="LiveId" clId="{5CC94834-4D47-4B48-828B-81AC33567BA1}" dt="2023-08-06T00:49:28.091" v="1738"/>
        <pc:sldMkLst>
          <pc:docMk/>
          <pc:sldMk cId="611388000" sldId="259"/>
        </pc:sldMkLst>
        <pc:spChg chg="mod">
          <ac:chgData name="Robert McDowell" userId="396c8ecec6dce893" providerId="LiveId" clId="{5CC94834-4D47-4B48-828B-81AC33567BA1}" dt="2023-08-03T19:40:42.843" v="356" actId="255"/>
          <ac:spMkLst>
            <pc:docMk/>
            <pc:sldMk cId="611388000" sldId="259"/>
            <ac:spMk id="2" creationId="{8D338ABA-9F08-361B-5C17-DE358BA2F2C7}"/>
          </ac:spMkLst>
        </pc:spChg>
        <pc:spChg chg="mod">
          <ac:chgData name="Robert McDowell" userId="396c8ecec6dce893" providerId="LiveId" clId="{5CC94834-4D47-4B48-828B-81AC33567BA1}" dt="2023-08-03T19:40:22.534" v="355" actId="207"/>
          <ac:spMkLst>
            <pc:docMk/>
            <pc:sldMk cId="611388000" sldId="259"/>
            <ac:spMk id="3" creationId="{2258B068-6720-0DB6-3B59-D7BA83F685E8}"/>
          </ac:spMkLst>
        </pc:spChg>
        <pc:spChg chg="add">
          <ac:chgData name="Robert McDowell" userId="396c8ecec6dce893" providerId="LiveId" clId="{5CC94834-4D47-4B48-828B-81AC33567BA1}" dt="2023-08-03T19:36:15.497" v="334" actId="26606"/>
          <ac:spMkLst>
            <pc:docMk/>
            <pc:sldMk cId="611388000" sldId="259"/>
            <ac:spMk id="11" creationId="{D1EA859B-E555-4109-94F3-6700E046E008}"/>
          </ac:spMkLst>
        </pc:spChg>
        <pc:spChg chg="add">
          <ac:chgData name="Robert McDowell" userId="396c8ecec6dce893" providerId="LiveId" clId="{5CC94834-4D47-4B48-828B-81AC33567BA1}" dt="2023-08-03T19:36:15.497" v="334" actId="26606"/>
          <ac:spMkLst>
            <pc:docMk/>
            <pc:sldMk cId="611388000" sldId="259"/>
            <ac:spMk id="12" creationId="{04812C46-200A-4DEB-A05E-3ED6C68C2387}"/>
          </ac:spMkLst>
        </pc:spChg>
        <pc:picChg chg="add del">
          <ac:chgData name="Robert McDowell" userId="396c8ecec6dce893" providerId="LiveId" clId="{5CC94834-4D47-4B48-828B-81AC33567BA1}" dt="2023-08-03T19:36:15.488" v="333" actId="26606"/>
          <ac:picMkLst>
            <pc:docMk/>
            <pc:sldMk cId="611388000" sldId="259"/>
            <ac:picMk id="5" creationId="{5C496263-5B99-0409-8A90-439DDAD02122}"/>
          </ac:picMkLst>
        </pc:picChg>
        <pc:picChg chg="add">
          <ac:chgData name="Robert McDowell" userId="396c8ecec6dce893" providerId="LiveId" clId="{5CC94834-4D47-4B48-828B-81AC33567BA1}" dt="2023-08-03T19:36:15.497" v="334" actId="26606"/>
          <ac:picMkLst>
            <pc:docMk/>
            <pc:sldMk cId="611388000" sldId="259"/>
            <ac:picMk id="13" creationId="{57766044-61F9-D115-D783-6427F41DD0DB}"/>
          </ac:picMkLst>
        </pc:picChg>
        <pc:cxnChg chg="add del">
          <ac:chgData name="Robert McDowell" userId="396c8ecec6dce893" providerId="LiveId" clId="{5CC94834-4D47-4B48-828B-81AC33567BA1}" dt="2023-08-03T19:36:15.488" v="333" actId="26606"/>
          <ac:cxnSpMkLst>
            <pc:docMk/>
            <pc:sldMk cId="611388000" sldId="259"/>
            <ac:cxnSpMk id="9" creationId="{249EDD1B-F94D-B4E6-ACAA-566B9A26FDE3}"/>
          </ac:cxnSpMkLst>
        </pc:cxnChg>
      </pc:sldChg>
      <pc:sldChg chg="addSp delSp modSp new mod ord setBg modAnim">
        <pc:chgData name="Robert McDowell" userId="396c8ecec6dce893" providerId="LiveId" clId="{5CC94834-4D47-4B48-828B-81AC33567BA1}" dt="2023-08-06T01:18:32.746" v="1883" actId="20577"/>
        <pc:sldMkLst>
          <pc:docMk/>
          <pc:sldMk cId="30913507" sldId="260"/>
        </pc:sldMkLst>
        <pc:spChg chg="mod ord">
          <ac:chgData name="Robert McDowell" userId="396c8ecec6dce893" providerId="LiveId" clId="{5CC94834-4D47-4B48-828B-81AC33567BA1}" dt="2023-08-05T16:29:18.121" v="1353" actId="255"/>
          <ac:spMkLst>
            <pc:docMk/>
            <pc:sldMk cId="30913507" sldId="260"/>
            <ac:spMk id="2" creationId="{57281079-6A5F-9560-21B7-A94878D8FFE7}"/>
          </ac:spMkLst>
        </pc:spChg>
        <pc:spChg chg="del">
          <ac:chgData name="Robert McDowell" userId="396c8ecec6dce893" providerId="LiveId" clId="{5CC94834-4D47-4B48-828B-81AC33567BA1}" dt="2023-08-03T19:44:56.584" v="380" actId="931"/>
          <ac:spMkLst>
            <pc:docMk/>
            <pc:sldMk cId="30913507" sldId="260"/>
            <ac:spMk id="3" creationId="{3185F654-5C18-D8E3-8358-E292A70D3CE2}"/>
          </ac:spMkLst>
        </pc:spChg>
        <pc:spChg chg="add mod">
          <ac:chgData name="Robert McDowell" userId="396c8ecec6dce893" providerId="LiveId" clId="{5CC94834-4D47-4B48-828B-81AC33567BA1}" dt="2023-08-03T19:45:18.839" v="381" actId="26606"/>
          <ac:spMkLst>
            <pc:docMk/>
            <pc:sldMk cId="30913507" sldId="260"/>
            <ac:spMk id="6" creationId="{D88E5830-DD80-359A-E39F-DB888F5CC9A0}"/>
          </ac:spMkLst>
        </pc:spChg>
        <pc:spChg chg="add mod">
          <ac:chgData name="Robert McDowell" userId="396c8ecec6dce893" providerId="LiveId" clId="{5CC94834-4D47-4B48-828B-81AC33567BA1}" dt="2023-08-06T01:18:32.746" v="1883" actId="20577"/>
          <ac:spMkLst>
            <pc:docMk/>
            <pc:sldMk cId="30913507" sldId="260"/>
            <ac:spMk id="10" creationId="{BBDEDEDE-4317-90E6-2600-C60DD3F16FB8}"/>
          </ac:spMkLst>
        </pc:spChg>
        <pc:spChg chg="add">
          <ac:chgData name="Robert McDowell" userId="396c8ecec6dce893" providerId="LiveId" clId="{5CC94834-4D47-4B48-828B-81AC33567BA1}" dt="2023-08-03T19:45:18.839" v="381" actId="26606"/>
          <ac:spMkLst>
            <pc:docMk/>
            <pc:sldMk cId="30913507" sldId="260"/>
            <ac:spMk id="13" creationId="{04812C46-200A-4DEB-A05E-3ED6C68C2387}"/>
          </ac:spMkLst>
        </pc:spChg>
        <pc:spChg chg="add">
          <ac:chgData name="Robert McDowell" userId="396c8ecec6dce893" providerId="LiveId" clId="{5CC94834-4D47-4B48-828B-81AC33567BA1}" dt="2023-08-03T19:45:18.839" v="381" actId="26606"/>
          <ac:spMkLst>
            <pc:docMk/>
            <pc:sldMk cId="30913507" sldId="260"/>
            <ac:spMk id="15" creationId="{D1EA859B-E555-4109-94F3-6700E046E008}"/>
          </ac:spMkLst>
        </pc:spChg>
        <pc:picChg chg="add del mod">
          <ac:chgData name="Robert McDowell" userId="396c8ecec6dce893" providerId="LiveId" clId="{5CC94834-4D47-4B48-828B-81AC33567BA1}" dt="2023-08-06T00:26:50.288" v="1362" actId="21"/>
          <ac:picMkLst>
            <pc:docMk/>
            <pc:sldMk cId="30913507" sldId="260"/>
            <ac:picMk id="4" creationId="{2EB9326D-D770-E247-DAAA-8C154D1506F8}"/>
          </ac:picMkLst>
        </pc:picChg>
        <pc:picChg chg="add mod">
          <ac:chgData name="Robert McDowell" userId="396c8ecec6dce893" providerId="LiveId" clId="{5CC94834-4D47-4B48-828B-81AC33567BA1}" dt="2023-08-03T19:45:18.839" v="381" actId="26606"/>
          <ac:picMkLst>
            <pc:docMk/>
            <pc:sldMk cId="30913507" sldId="260"/>
            <ac:picMk id="5" creationId="{CA272A0A-40D2-3A59-5B53-5F3E2957245E}"/>
          </ac:picMkLst>
        </pc:picChg>
      </pc:sldChg>
      <pc:sldChg chg="addSp delSp modSp new mod ord setBg">
        <pc:chgData name="Robert McDowell" userId="396c8ecec6dce893" providerId="LiveId" clId="{5CC94834-4D47-4B48-828B-81AC33567BA1}" dt="2023-08-06T01:36:26.146" v="2070" actId="14100"/>
        <pc:sldMkLst>
          <pc:docMk/>
          <pc:sldMk cId="3421585646" sldId="261"/>
        </pc:sldMkLst>
        <pc:spChg chg="mod ord">
          <ac:chgData name="Robert McDowell" userId="396c8ecec6dce893" providerId="LiveId" clId="{5CC94834-4D47-4B48-828B-81AC33567BA1}" dt="2023-08-06T01:36:26.146" v="2070" actId="14100"/>
          <ac:spMkLst>
            <pc:docMk/>
            <pc:sldMk cId="3421585646" sldId="261"/>
            <ac:spMk id="2" creationId="{B161549B-08F7-D4E1-DCBE-9512893CE03F}"/>
          </ac:spMkLst>
        </pc:spChg>
        <pc:spChg chg="del">
          <ac:chgData name="Robert McDowell" userId="396c8ecec6dce893" providerId="LiveId" clId="{5CC94834-4D47-4B48-828B-81AC33567BA1}" dt="2023-08-03T19:47:32.878" v="394" actId="931"/>
          <ac:spMkLst>
            <pc:docMk/>
            <pc:sldMk cId="3421585646" sldId="261"/>
            <ac:spMk id="3" creationId="{223EE621-3D7C-EAD8-451B-9B7C91FC3F11}"/>
          </ac:spMkLst>
        </pc:spChg>
        <pc:spChg chg="add del mod">
          <ac:chgData name="Robert McDowell" userId="396c8ecec6dce893" providerId="LiveId" clId="{5CC94834-4D47-4B48-828B-81AC33567BA1}" dt="2023-08-05T15:24:50.460" v="1256" actId="21"/>
          <ac:spMkLst>
            <pc:docMk/>
            <pc:sldMk cId="3421585646" sldId="261"/>
            <ac:spMk id="6" creationId="{34D09F05-9368-8E1B-596C-4EE3D05ACD90}"/>
          </ac:spMkLst>
        </pc:spChg>
        <pc:spChg chg="add del mod">
          <ac:chgData name="Robert McDowell" userId="396c8ecec6dce893" providerId="LiveId" clId="{5CC94834-4D47-4B48-828B-81AC33567BA1}" dt="2023-08-05T15:24:55.212" v="1257"/>
          <ac:spMkLst>
            <pc:docMk/>
            <pc:sldMk cId="3421585646" sldId="261"/>
            <ac:spMk id="8" creationId="{9128261B-2025-9B7F-604D-288AE813A385}"/>
          </ac:spMkLst>
        </pc:spChg>
        <pc:spChg chg="add del">
          <ac:chgData name="Robert McDowell" userId="396c8ecec6dce893" providerId="LiveId" clId="{5CC94834-4D47-4B48-828B-81AC33567BA1}" dt="2023-08-03T19:49:00.902" v="396" actId="26606"/>
          <ac:spMkLst>
            <pc:docMk/>
            <pc:sldMk cId="3421585646" sldId="261"/>
            <ac:spMk id="9" creationId="{A2262111-26EC-148C-9FF6-FE67074B6028}"/>
          </ac:spMkLst>
        </pc:spChg>
        <pc:spChg chg="add del">
          <ac:chgData name="Robert McDowell" userId="396c8ecec6dce893" providerId="LiveId" clId="{5CC94834-4D47-4B48-828B-81AC33567BA1}" dt="2023-08-03T19:50:10.159" v="400" actId="26606"/>
          <ac:spMkLst>
            <pc:docMk/>
            <pc:sldMk cId="3421585646" sldId="261"/>
            <ac:spMk id="10" creationId="{D4771268-CB57-404A-9271-370EB28F6090}"/>
          </ac:spMkLst>
        </pc:spChg>
        <pc:spChg chg="add del">
          <ac:chgData name="Robert McDowell" userId="396c8ecec6dce893" providerId="LiveId" clId="{5CC94834-4D47-4B48-828B-81AC33567BA1}" dt="2023-08-03T19:49:00.902" v="396" actId="26606"/>
          <ac:spMkLst>
            <pc:docMk/>
            <pc:sldMk cId="3421585646" sldId="261"/>
            <ac:spMk id="12" creationId="{D1D34770-47A8-402C-AF23-2B653F2D88C1}"/>
          </ac:spMkLst>
        </pc:spChg>
        <pc:spChg chg="add del">
          <ac:chgData name="Robert McDowell" userId="396c8ecec6dce893" providerId="LiveId" clId="{5CC94834-4D47-4B48-828B-81AC33567BA1}" dt="2023-08-05T15:25:47.375" v="1266" actId="26606"/>
          <ac:spMkLst>
            <pc:docMk/>
            <pc:sldMk cId="3421585646" sldId="261"/>
            <ac:spMk id="13" creationId="{04812C46-200A-4DEB-A05E-3ED6C68C2387}"/>
          </ac:spMkLst>
        </pc:spChg>
        <pc:spChg chg="add del">
          <ac:chgData name="Robert McDowell" userId="396c8ecec6dce893" providerId="LiveId" clId="{5CC94834-4D47-4B48-828B-81AC33567BA1}" dt="2023-08-03T19:49:19.572" v="398" actId="26606"/>
          <ac:spMkLst>
            <pc:docMk/>
            <pc:sldMk cId="3421585646" sldId="261"/>
            <ac:spMk id="14" creationId="{D1EA859B-E555-4109-94F3-6700E046E008}"/>
          </ac:spMkLst>
        </pc:spChg>
        <pc:spChg chg="add del">
          <ac:chgData name="Robert McDowell" userId="396c8ecec6dce893" providerId="LiveId" clId="{5CC94834-4D47-4B48-828B-81AC33567BA1}" dt="2023-08-03T19:49:19.572" v="398" actId="26606"/>
          <ac:spMkLst>
            <pc:docMk/>
            <pc:sldMk cId="3421585646" sldId="261"/>
            <ac:spMk id="15" creationId="{04812C46-200A-4DEB-A05E-3ED6C68C2387}"/>
          </ac:spMkLst>
        </pc:spChg>
        <pc:spChg chg="add del">
          <ac:chgData name="Robert McDowell" userId="396c8ecec6dce893" providerId="LiveId" clId="{5CC94834-4D47-4B48-828B-81AC33567BA1}" dt="2023-08-03T19:49:19.572" v="398" actId="26606"/>
          <ac:spMkLst>
            <pc:docMk/>
            <pc:sldMk cId="3421585646" sldId="261"/>
            <ac:spMk id="16" creationId="{E37E14A8-D7F2-E80C-D8D3-67F8F06C6AA0}"/>
          </ac:spMkLst>
        </pc:spChg>
        <pc:spChg chg="add del">
          <ac:chgData name="Robert McDowell" userId="396c8ecec6dce893" providerId="LiveId" clId="{5CC94834-4D47-4B48-828B-81AC33567BA1}" dt="2023-08-05T15:25:47.375" v="1266" actId="26606"/>
          <ac:spMkLst>
            <pc:docMk/>
            <pc:sldMk cId="3421585646" sldId="261"/>
            <ac:spMk id="17" creationId="{D1EA859B-E555-4109-94F3-6700E046E008}"/>
          </ac:spMkLst>
        </pc:spChg>
        <pc:spChg chg="add del">
          <ac:chgData name="Robert McDowell" userId="396c8ecec6dce893" providerId="LiveId" clId="{5CC94834-4D47-4B48-828B-81AC33567BA1}" dt="2023-08-05T15:24:41.803" v="1254" actId="931"/>
          <ac:spMkLst>
            <pc:docMk/>
            <pc:sldMk cId="3421585646" sldId="261"/>
            <ac:spMk id="18" creationId="{E37E14A8-D7F2-E80C-D8D3-67F8F06C6AA0}"/>
          </ac:spMkLst>
        </pc:spChg>
        <pc:spChg chg="add del">
          <ac:chgData name="Robert McDowell" userId="396c8ecec6dce893" providerId="LiveId" clId="{5CC94834-4D47-4B48-828B-81AC33567BA1}" dt="2023-08-05T15:25:04.774" v="1259" actId="26606"/>
          <ac:spMkLst>
            <pc:docMk/>
            <pc:sldMk cId="3421585646" sldId="261"/>
            <ac:spMk id="21" creationId="{840CEAB7-2272-23AC-3309-1BFFD979EA4A}"/>
          </ac:spMkLst>
        </pc:spChg>
        <pc:spChg chg="add del">
          <ac:chgData name="Robert McDowell" userId="396c8ecec6dce893" providerId="LiveId" clId="{5CC94834-4D47-4B48-828B-81AC33567BA1}" dt="2023-08-05T15:25:37.966" v="1263" actId="26606"/>
          <ac:spMkLst>
            <pc:docMk/>
            <pc:sldMk cId="3421585646" sldId="261"/>
            <ac:spMk id="22" creationId="{D4771268-CB57-404A-9271-370EB28F6090}"/>
          </ac:spMkLst>
        </pc:spChg>
        <pc:spChg chg="add del">
          <ac:chgData name="Robert McDowell" userId="396c8ecec6dce893" providerId="LiveId" clId="{5CC94834-4D47-4B48-828B-81AC33567BA1}" dt="2023-08-05T15:25:04.774" v="1259" actId="26606"/>
          <ac:spMkLst>
            <pc:docMk/>
            <pc:sldMk cId="3421585646" sldId="261"/>
            <ac:spMk id="24" creationId="{D1D34770-47A8-402C-AF23-2B653F2D88C1}"/>
          </ac:spMkLst>
        </pc:spChg>
        <pc:spChg chg="add del">
          <ac:chgData name="Robert McDowell" userId="396c8ecec6dce893" providerId="LiveId" clId="{5CC94834-4D47-4B48-828B-81AC33567BA1}" dt="2023-08-05T15:25:47.360" v="1265" actId="26606"/>
          <ac:spMkLst>
            <pc:docMk/>
            <pc:sldMk cId="3421585646" sldId="261"/>
            <ac:spMk id="25" creationId="{F94AA2BD-2E3F-4B1D-8127-5744B8115311}"/>
          </ac:spMkLst>
        </pc:spChg>
        <pc:spChg chg="add del">
          <ac:chgData name="Robert McDowell" userId="396c8ecec6dce893" providerId="LiveId" clId="{5CC94834-4D47-4B48-828B-81AC33567BA1}" dt="2023-08-05T15:25:21.725" v="1261" actId="26606"/>
          <ac:spMkLst>
            <pc:docMk/>
            <pc:sldMk cId="3421585646" sldId="261"/>
            <ac:spMk id="26" creationId="{D1EA859B-E555-4109-94F3-6700E046E008}"/>
          </ac:spMkLst>
        </pc:spChg>
        <pc:spChg chg="add del">
          <ac:chgData name="Robert McDowell" userId="396c8ecec6dce893" providerId="LiveId" clId="{5CC94834-4D47-4B48-828B-81AC33567BA1}" dt="2023-08-05T15:25:21.725" v="1261" actId="26606"/>
          <ac:spMkLst>
            <pc:docMk/>
            <pc:sldMk cId="3421585646" sldId="261"/>
            <ac:spMk id="27" creationId="{04812C46-200A-4DEB-A05E-3ED6C68C2387}"/>
          </ac:spMkLst>
        </pc:spChg>
        <pc:spChg chg="add del">
          <ac:chgData name="Robert McDowell" userId="396c8ecec6dce893" providerId="LiveId" clId="{5CC94834-4D47-4B48-828B-81AC33567BA1}" dt="2023-08-05T15:25:21.725" v="1261" actId="26606"/>
          <ac:spMkLst>
            <pc:docMk/>
            <pc:sldMk cId="3421585646" sldId="261"/>
            <ac:spMk id="28" creationId="{C9F8EEFD-3F34-C3E9-6B13-5C6DC3265ABD}"/>
          </ac:spMkLst>
        </pc:spChg>
        <pc:spChg chg="add del">
          <ac:chgData name="Robert McDowell" userId="396c8ecec6dce893" providerId="LiveId" clId="{5CC94834-4D47-4B48-828B-81AC33567BA1}" dt="2023-08-05T15:25:47.360" v="1265" actId="26606"/>
          <ac:spMkLst>
            <pc:docMk/>
            <pc:sldMk cId="3421585646" sldId="261"/>
            <ac:spMk id="29" creationId="{4BD02261-2DC8-4AA8-9E16-7751AE892445}"/>
          </ac:spMkLst>
        </pc:spChg>
        <pc:spChg chg="add del">
          <ac:chgData name="Robert McDowell" userId="396c8ecec6dce893" providerId="LiveId" clId="{5CC94834-4D47-4B48-828B-81AC33567BA1}" dt="2023-08-05T15:25:47.360" v="1265" actId="26606"/>
          <ac:spMkLst>
            <pc:docMk/>
            <pc:sldMk cId="3421585646" sldId="261"/>
            <ac:spMk id="30" creationId="{3D752CF2-2291-40B5-B462-C17B174C10BC}"/>
          </ac:spMkLst>
        </pc:spChg>
        <pc:spChg chg="add del">
          <ac:chgData name="Robert McDowell" userId="396c8ecec6dce893" providerId="LiveId" clId="{5CC94834-4D47-4B48-828B-81AC33567BA1}" dt="2023-08-05T15:25:47.360" v="1265" actId="26606"/>
          <ac:spMkLst>
            <pc:docMk/>
            <pc:sldMk cId="3421585646" sldId="261"/>
            <ac:spMk id="31" creationId="{CEC91D8A-4363-1284-03B6-442D69731418}"/>
          </ac:spMkLst>
        </pc:spChg>
        <pc:spChg chg="add del">
          <ac:chgData name="Robert McDowell" userId="396c8ecec6dce893" providerId="LiveId" clId="{5CC94834-4D47-4B48-828B-81AC33567BA1}" dt="2023-08-05T15:26:15.595" v="1270" actId="26606"/>
          <ac:spMkLst>
            <pc:docMk/>
            <pc:sldMk cId="3421585646" sldId="261"/>
            <ac:spMk id="33" creationId="{2B97F24A-32CE-4C1C-A50D-3016B394DCFB}"/>
          </ac:spMkLst>
        </pc:spChg>
        <pc:spChg chg="add del">
          <ac:chgData name="Robert McDowell" userId="396c8ecec6dce893" providerId="LiveId" clId="{5CC94834-4D47-4B48-828B-81AC33567BA1}" dt="2023-08-05T15:26:15.595" v="1270" actId="26606"/>
          <ac:spMkLst>
            <pc:docMk/>
            <pc:sldMk cId="3421585646" sldId="261"/>
            <ac:spMk id="34" creationId="{CD8B4F24-440B-49E9-B85D-733523DC064B}"/>
          </ac:spMkLst>
        </pc:spChg>
        <pc:spChg chg="add del">
          <ac:chgData name="Robert McDowell" userId="396c8ecec6dce893" providerId="LiveId" clId="{5CC94834-4D47-4B48-828B-81AC33567BA1}" dt="2023-08-05T15:26:15.595" v="1270" actId="26606"/>
          <ac:spMkLst>
            <pc:docMk/>
            <pc:sldMk cId="3421585646" sldId="261"/>
            <ac:spMk id="35" creationId="{C2736DA9-B84A-4850-34B0-E0542BDFC767}"/>
          </ac:spMkLst>
        </pc:spChg>
        <pc:spChg chg="add">
          <ac:chgData name="Robert McDowell" userId="396c8ecec6dce893" providerId="LiveId" clId="{5CC94834-4D47-4B48-828B-81AC33567BA1}" dt="2023-08-05T15:26:15.595" v="1270" actId="26606"/>
          <ac:spMkLst>
            <pc:docMk/>
            <pc:sldMk cId="3421585646" sldId="261"/>
            <ac:spMk id="40" creationId="{6753252F-4873-4F63-801D-CC719279A7D5}"/>
          </ac:spMkLst>
        </pc:spChg>
        <pc:spChg chg="add">
          <ac:chgData name="Robert McDowell" userId="396c8ecec6dce893" providerId="LiveId" clId="{5CC94834-4D47-4B48-828B-81AC33567BA1}" dt="2023-08-05T15:26:15.595" v="1270" actId="26606"/>
          <ac:spMkLst>
            <pc:docMk/>
            <pc:sldMk cId="3421585646" sldId="261"/>
            <ac:spMk id="42" creationId="{047C8CCB-F95D-4249-92DD-651249D3535A}"/>
          </ac:spMkLst>
        </pc:spChg>
        <pc:picChg chg="add del mod">
          <ac:chgData name="Robert McDowell" userId="396c8ecec6dce893" providerId="LiveId" clId="{5CC94834-4D47-4B48-828B-81AC33567BA1}" dt="2023-08-05T15:24:50.460" v="1256" actId="21"/>
          <ac:picMkLst>
            <pc:docMk/>
            <pc:sldMk cId="3421585646" sldId="261"/>
            <ac:picMk id="4" creationId="{E5B5DC25-BF8C-F3FD-0622-C8B1C094E4B4}"/>
          </ac:picMkLst>
        </pc:picChg>
        <pc:picChg chg="add del mod">
          <ac:chgData name="Robert McDowell" userId="396c8ecec6dce893" providerId="LiveId" clId="{5CC94834-4D47-4B48-828B-81AC33567BA1}" dt="2023-08-05T15:23:52.971" v="1253" actId="21"/>
          <ac:picMkLst>
            <pc:docMk/>
            <pc:sldMk cId="3421585646" sldId="261"/>
            <ac:picMk id="5" creationId="{A4D5AA52-CFBD-0482-019E-68B526ACD71A}"/>
          </ac:picMkLst>
        </pc:picChg>
        <pc:picChg chg="add mod">
          <ac:chgData name="Robert McDowell" userId="396c8ecec6dce893" providerId="LiveId" clId="{5CC94834-4D47-4B48-828B-81AC33567BA1}" dt="2023-08-05T15:26:15.595" v="1270" actId="26606"/>
          <ac:picMkLst>
            <pc:docMk/>
            <pc:sldMk cId="3421585646" sldId="261"/>
            <ac:picMk id="9" creationId="{0B0B2C37-681E-7E13-DD2E-5E496FB7D396}"/>
          </ac:picMkLst>
        </pc:picChg>
      </pc:sldChg>
      <pc:sldChg chg="addSp delSp modSp new del mod ord setBg modAnim">
        <pc:chgData name="Robert McDowell" userId="396c8ecec6dce893" providerId="LiveId" clId="{5CC94834-4D47-4B48-828B-81AC33567BA1}" dt="2023-08-05T16:24:24.962" v="1281" actId="47"/>
        <pc:sldMkLst>
          <pc:docMk/>
          <pc:sldMk cId="2773390003" sldId="262"/>
        </pc:sldMkLst>
        <pc:spChg chg="mod ord">
          <ac:chgData name="Robert McDowell" userId="396c8ecec6dce893" providerId="LiveId" clId="{5CC94834-4D47-4B48-828B-81AC33567BA1}" dt="2023-08-05T15:14:52.386" v="1159" actId="255"/>
          <ac:spMkLst>
            <pc:docMk/>
            <pc:sldMk cId="2773390003" sldId="262"/>
            <ac:spMk id="2" creationId="{A654E6EC-737B-F504-C627-C85E76562508}"/>
          </ac:spMkLst>
        </pc:spChg>
        <pc:spChg chg="del">
          <ac:chgData name="Robert McDowell" userId="396c8ecec6dce893" providerId="LiveId" clId="{5CC94834-4D47-4B48-828B-81AC33567BA1}" dt="2023-08-03T19:52:42.964" v="405" actId="931"/>
          <ac:spMkLst>
            <pc:docMk/>
            <pc:sldMk cId="2773390003" sldId="262"/>
            <ac:spMk id="3" creationId="{3784168A-EAD8-5721-EDE3-E58898DBEFFF}"/>
          </ac:spMkLst>
        </pc:spChg>
        <pc:spChg chg="add del">
          <ac:chgData name="Robert McDowell" userId="396c8ecec6dce893" providerId="LiveId" clId="{5CC94834-4D47-4B48-828B-81AC33567BA1}" dt="2023-08-03T19:53:19.098" v="407" actId="26606"/>
          <ac:spMkLst>
            <pc:docMk/>
            <pc:sldMk cId="2773390003" sldId="262"/>
            <ac:spMk id="9" creationId="{16D2612F-811F-B903-631A-CA74442545D4}"/>
          </ac:spMkLst>
        </pc:spChg>
        <pc:spChg chg="add del">
          <ac:chgData name="Robert McDowell" userId="396c8ecec6dce893" providerId="LiveId" clId="{5CC94834-4D47-4B48-828B-81AC33567BA1}" dt="2023-08-03T19:53:19.098" v="407" actId="26606"/>
          <ac:spMkLst>
            <pc:docMk/>
            <pc:sldMk cId="2773390003" sldId="262"/>
            <ac:spMk id="12" creationId="{04812C46-200A-4DEB-A05E-3ED6C68C2387}"/>
          </ac:spMkLst>
        </pc:spChg>
        <pc:spChg chg="add del">
          <ac:chgData name="Robert McDowell" userId="396c8ecec6dce893" providerId="LiveId" clId="{5CC94834-4D47-4B48-828B-81AC33567BA1}" dt="2023-08-03T19:53:19.098" v="407" actId="26606"/>
          <ac:spMkLst>
            <pc:docMk/>
            <pc:sldMk cId="2773390003" sldId="262"/>
            <ac:spMk id="14" creationId="{D1EA859B-E555-4109-94F3-6700E046E008}"/>
          </ac:spMkLst>
        </pc:spChg>
        <pc:spChg chg="add del">
          <ac:chgData name="Robert McDowell" userId="396c8ecec6dce893" providerId="LiveId" clId="{5CC94834-4D47-4B48-828B-81AC33567BA1}" dt="2023-08-03T19:53:45.849" v="409" actId="26606"/>
          <ac:spMkLst>
            <pc:docMk/>
            <pc:sldMk cId="2773390003" sldId="262"/>
            <ac:spMk id="16" creationId="{80DF40B2-80F7-4E71-B46C-284163F3654A}"/>
          </ac:spMkLst>
        </pc:spChg>
        <pc:spChg chg="add del">
          <ac:chgData name="Robert McDowell" userId="396c8ecec6dce893" providerId="LiveId" clId="{5CC94834-4D47-4B48-828B-81AC33567BA1}" dt="2023-08-03T19:53:45.849" v="409" actId="26606"/>
          <ac:spMkLst>
            <pc:docMk/>
            <pc:sldMk cId="2773390003" sldId="262"/>
            <ac:spMk id="17" creationId="{E08F5B85-4BD4-B91B-B73B-FD0F737F6342}"/>
          </ac:spMkLst>
        </pc:spChg>
        <pc:spChg chg="add">
          <ac:chgData name="Robert McDowell" userId="396c8ecec6dce893" providerId="LiveId" clId="{5CC94834-4D47-4B48-828B-81AC33567BA1}" dt="2023-08-03T19:53:45.849" v="410" actId="26606"/>
          <ac:spMkLst>
            <pc:docMk/>
            <pc:sldMk cId="2773390003" sldId="262"/>
            <ac:spMk id="19" creationId="{04812C46-200A-4DEB-A05E-3ED6C68C2387}"/>
          </ac:spMkLst>
        </pc:spChg>
        <pc:spChg chg="add">
          <ac:chgData name="Robert McDowell" userId="396c8ecec6dce893" providerId="LiveId" clId="{5CC94834-4D47-4B48-828B-81AC33567BA1}" dt="2023-08-03T19:53:45.849" v="410" actId="26606"/>
          <ac:spMkLst>
            <pc:docMk/>
            <pc:sldMk cId="2773390003" sldId="262"/>
            <ac:spMk id="20" creationId="{D1EA859B-E555-4109-94F3-6700E046E008}"/>
          </ac:spMkLst>
        </pc:spChg>
        <pc:spChg chg="add mod">
          <ac:chgData name="Robert McDowell" userId="396c8ecec6dce893" providerId="LiveId" clId="{5CC94834-4D47-4B48-828B-81AC33567BA1}" dt="2023-08-05T16:23:19.685" v="1272" actId="21"/>
          <ac:spMkLst>
            <pc:docMk/>
            <pc:sldMk cId="2773390003" sldId="262"/>
            <ac:spMk id="21" creationId="{16D2612F-811F-B903-631A-CA74442545D4}"/>
          </ac:spMkLst>
        </pc:spChg>
        <pc:picChg chg="add mod">
          <ac:chgData name="Robert McDowell" userId="396c8ecec6dce893" providerId="LiveId" clId="{5CC94834-4D47-4B48-828B-81AC33567BA1}" dt="2023-08-03T19:53:45.849" v="410" actId="26606"/>
          <ac:picMkLst>
            <pc:docMk/>
            <pc:sldMk cId="2773390003" sldId="262"/>
            <ac:picMk id="5" creationId="{7B3C4288-6EE8-6D43-0A2D-2523F82A0DA0}"/>
          </ac:picMkLst>
        </pc:picChg>
      </pc:sldChg>
      <pc:sldChg chg="addSp delSp modSp new mod ord setBg modAnim">
        <pc:chgData name="Robert McDowell" userId="396c8ecec6dce893" providerId="LiveId" clId="{5CC94834-4D47-4B48-828B-81AC33567BA1}" dt="2023-08-06T01:50:58.997" v="2076"/>
        <pc:sldMkLst>
          <pc:docMk/>
          <pc:sldMk cId="532775096" sldId="263"/>
        </pc:sldMkLst>
        <pc:spChg chg="mod">
          <ac:chgData name="Robert McDowell" userId="396c8ecec6dce893" providerId="LiveId" clId="{5CC94834-4D47-4B48-828B-81AC33567BA1}" dt="2023-08-04T18:27:55.120" v="1037" actId="26606"/>
          <ac:spMkLst>
            <pc:docMk/>
            <pc:sldMk cId="532775096" sldId="263"/>
            <ac:spMk id="2" creationId="{91BC6FC6-97BD-B389-5AD7-54686B486C5E}"/>
          </ac:spMkLst>
        </pc:spChg>
        <pc:spChg chg="add del mod">
          <ac:chgData name="Robert McDowell" userId="396c8ecec6dce893" providerId="LiveId" clId="{5CC94834-4D47-4B48-828B-81AC33567BA1}" dt="2023-08-04T18:27:55.120" v="1037" actId="26606"/>
          <ac:spMkLst>
            <pc:docMk/>
            <pc:sldMk cId="532775096" sldId="263"/>
            <ac:spMk id="3" creationId="{4FEC4FE2-7358-CCA6-4EE0-2AAF6E7E5FE6}"/>
          </ac:spMkLst>
        </pc:spChg>
        <pc:spChg chg="add del">
          <ac:chgData name="Robert McDowell" userId="396c8ecec6dce893" providerId="LiveId" clId="{5CC94834-4D47-4B48-828B-81AC33567BA1}" dt="2023-08-04T18:27:55.120" v="1037" actId="26606"/>
          <ac:spMkLst>
            <pc:docMk/>
            <pc:sldMk cId="532775096" sldId="263"/>
            <ac:spMk id="8" creationId="{907EF6B7-1338-4443-8C46-6A318D952DFD}"/>
          </ac:spMkLst>
        </pc:spChg>
        <pc:spChg chg="add del">
          <ac:chgData name="Robert McDowell" userId="396c8ecec6dce893" providerId="LiveId" clId="{5CC94834-4D47-4B48-828B-81AC33567BA1}" dt="2023-08-04T18:27:55.120" v="1037" actId="26606"/>
          <ac:spMkLst>
            <pc:docMk/>
            <pc:sldMk cId="532775096" sldId="263"/>
            <ac:spMk id="10" creationId="{DAAE4CDD-124C-4DCF-9584-B6033B545DD5}"/>
          </ac:spMkLst>
        </pc:spChg>
        <pc:spChg chg="add del">
          <ac:chgData name="Robert McDowell" userId="396c8ecec6dce893" providerId="LiveId" clId="{5CC94834-4D47-4B48-828B-81AC33567BA1}" dt="2023-08-04T18:27:55.120" v="1037" actId="26606"/>
          <ac:spMkLst>
            <pc:docMk/>
            <pc:sldMk cId="532775096" sldId="263"/>
            <ac:spMk id="12" creationId="{081E4A58-353D-44AE-B2FC-2A74E2E400F7}"/>
          </ac:spMkLst>
        </pc:spChg>
        <pc:spChg chg="add">
          <ac:chgData name="Robert McDowell" userId="396c8ecec6dce893" providerId="LiveId" clId="{5CC94834-4D47-4B48-828B-81AC33567BA1}" dt="2023-08-04T18:27:55.120" v="1037" actId="26606"/>
          <ac:spMkLst>
            <pc:docMk/>
            <pc:sldMk cId="532775096" sldId="263"/>
            <ac:spMk id="17" creationId="{907EF6B7-1338-4443-8C46-6A318D952DFD}"/>
          </ac:spMkLst>
        </pc:spChg>
        <pc:spChg chg="add del">
          <ac:chgData name="Robert McDowell" userId="396c8ecec6dce893" providerId="LiveId" clId="{5CC94834-4D47-4B48-828B-81AC33567BA1}" dt="2023-08-04T18:27:55.105" v="1036" actId="26606"/>
          <ac:spMkLst>
            <pc:docMk/>
            <pc:sldMk cId="532775096" sldId="263"/>
            <ac:spMk id="18" creationId="{2659FDB4-FCBE-4A89-B46D-43D4FA54464D}"/>
          </ac:spMkLst>
        </pc:spChg>
        <pc:spChg chg="add">
          <ac:chgData name="Robert McDowell" userId="396c8ecec6dce893" providerId="LiveId" clId="{5CC94834-4D47-4B48-828B-81AC33567BA1}" dt="2023-08-04T18:27:55.120" v="1037" actId="26606"/>
          <ac:spMkLst>
            <pc:docMk/>
            <pc:sldMk cId="532775096" sldId="263"/>
            <ac:spMk id="19" creationId="{DAAE4CDD-124C-4DCF-9584-B6033B545DD5}"/>
          </ac:spMkLst>
        </pc:spChg>
        <pc:spChg chg="add">
          <ac:chgData name="Robert McDowell" userId="396c8ecec6dce893" providerId="LiveId" clId="{5CC94834-4D47-4B48-828B-81AC33567BA1}" dt="2023-08-04T18:27:55.120" v="1037" actId="26606"/>
          <ac:spMkLst>
            <pc:docMk/>
            <pc:sldMk cId="532775096" sldId="263"/>
            <ac:spMk id="21" creationId="{081E4A58-353D-44AE-B2FC-2A74E2E400F7}"/>
          </ac:spMkLst>
        </pc:spChg>
        <pc:spChg chg="add mod">
          <ac:chgData name="Robert McDowell" userId="396c8ecec6dce893" providerId="LiveId" clId="{5CC94834-4D47-4B48-828B-81AC33567BA1}" dt="2023-08-06T01:10:58.056" v="1773" actId="20577"/>
          <ac:spMkLst>
            <pc:docMk/>
            <pc:sldMk cId="532775096" sldId="263"/>
            <ac:spMk id="22" creationId="{4FEC4FE2-7358-CCA6-4EE0-2AAF6E7E5FE6}"/>
          </ac:spMkLst>
        </pc:spChg>
        <pc:graphicFrameChg chg="add del">
          <ac:chgData name="Robert McDowell" userId="396c8ecec6dce893" providerId="LiveId" clId="{5CC94834-4D47-4B48-828B-81AC33567BA1}" dt="2023-08-04T18:27:55.105" v="1036" actId="26606"/>
          <ac:graphicFrameMkLst>
            <pc:docMk/>
            <pc:sldMk cId="532775096" sldId="263"/>
            <ac:graphicFrameMk id="14" creationId="{E2A0DD63-BC0D-9B73-B26B-05FF9FF1D518}"/>
          </ac:graphicFrameMkLst>
        </pc:graphicFrameChg>
        <pc:cxnChg chg="add del">
          <ac:chgData name="Robert McDowell" userId="396c8ecec6dce893" providerId="LiveId" clId="{5CC94834-4D47-4B48-828B-81AC33567BA1}" dt="2023-08-04T18:27:55.105" v="1036" actId="26606"/>
          <ac:cxnSpMkLst>
            <pc:docMk/>
            <pc:sldMk cId="532775096" sldId="263"/>
            <ac:cxnSpMk id="20" creationId="{C8F51B3F-8331-4E4A-AE96-D47B1006EEAD}"/>
          </ac:cxnSpMkLst>
        </pc:cxnChg>
      </pc:sldChg>
      <pc:sldChg chg="addSp delSp modSp new mod ord setBg">
        <pc:chgData name="Robert McDowell" userId="396c8ecec6dce893" providerId="LiveId" clId="{5CC94834-4D47-4B48-828B-81AC33567BA1}" dt="2023-08-06T00:43:28.411" v="1518"/>
        <pc:sldMkLst>
          <pc:docMk/>
          <pc:sldMk cId="2894275148" sldId="264"/>
        </pc:sldMkLst>
        <pc:spChg chg="mod">
          <ac:chgData name="Robert McDowell" userId="396c8ecec6dce893" providerId="LiveId" clId="{5CC94834-4D47-4B48-828B-81AC33567BA1}" dt="2023-08-04T13:45:18.333" v="791" actId="255"/>
          <ac:spMkLst>
            <pc:docMk/>
            <pc:sldMk cId="2894275148" sldId="264"/>
            <ac:spMk id="2" creationId="{DED63458-276A-C17E-4A8D-F86CB07C0870}"/>
          </ac:spMkLst>
        </pc:spChg>
        <pc:spChg chg="mod">
          <ac:chgData name="Robert McDowell" userId="396c8ecec6dce893" providerId="LiveId" clId="{5CC94834-4D47-4B48-828B-81AC33567BA1}" dt="2023-08-04T14:27:02.714" v="1034" actId="207"/>
          <ac:spMkLst>
            <pc:docMk/>
            <pc:sldMk cId="2894275148" sldId="264"/>
            <ac:spMk id="3" creationId="{D49BC6C4-12D6-DF93-9437-BD9FBD797AE2}"/>
          </ac:spMkLst>
        </pc:spChg>
        <pc:spChg chg="add del">
          <ac:chgData name="Robert McDowell" userId="396c8ecec6dce893" providerId="LiveId" clId="{5CC94834-4D47-4B48-828B-81AC33567BA1}" dt="2023-08-04T13:43:38.618" v="786" actId="26606"/>
          <ac:spMkLst>
            <pc:docMk/>
            <pc:sldMk cId="2894275148" sldId="264"/>
            <ac:spMk id="9" creationId="{04812C46-200A-4DEB-A05E-3ED6C68C2387}"/>
          </ac:spMkLst>
        </pc:spChg>
        <pc:spChg chg="add del">
          <ac:chgData name="Robert McDowell" userId="396c8ecec6dce893" providerId="LiveId" clId="{5CC94834-4D47-4B48-828B-81AC33567BA1}" dt="2023-08-04T13:43:38.618" v="786" actId="26606"/>
          <ac:spMkLst>
            <pc:docMk/>
            <pc:sldMk cId="2894275148" sldId="264"/>
            <ac:spMk id="11" creationId="{D1EA859B-E555-4109-94F3-6700E046E008}"/>
          </ac:spMkLst>
        </pc:spChg>
        <pc:spChg chg="add">
          <ac:chgData name="Robert McDowell" userId="396c8ecec6dce893" providerId="LiveId" clId="{5CC94834-4D47-4B48-828B-81AC33567BA1}" dt="2023-08-04T13:43:38.618" v="786" actId="26606"/>
          <ac:spMkLst>
            <pc:docMk/>
            <pc:sldMk cId="2894275148" sldId="264"/>
            <ac:spMk id="16" creationId="{D1D34770-47A8-402C-AF23-2B653F2D88C1}"/>
          </ac:spMkLst>
        </pc:spChg>
        <pc:picChg chg="add mod ord">
          <ac:chgData name="Robert McDowell" userId="396c8ecec6dce893" providerId="LiveId" clId="{5CC94834-4D47-4B48-828B-81AC33567BA1}" dt="2023-08-04T13:43:38.618" v="786" actId="26606"/>
          <ac:picMkLst>
            <pc:docMk/>
            <pc:sldMk cId="2894275148" sldId="264"/>
            <ac:picMk id="5" creationId="{56FDC642-B61D-E636-CB23-0057296D009A}"/>
          </ac:picMkLst>
        </pc:picChg>
      </pc:sldChg>
      <pc:sldChg chg="addSp delSp modSp new mod ord setBg modAnim">
        <pc:chgData name="Robert McDowell" userId="396c8ecec6dce893" providerId="LiveId" clId="{5CC94834-4D47-4B48-828B-81AC33567BA1}" dt="2023-08-07T19:47:35.140" v="2078"/>
        <pc:sldMkLst>
          <pc:docMk/>
          <pc:sldMk cId="3285994991" sldId="265"/>
        </pc:sldMkLst>
        <pc:spChg chg="mod">
          <ac:chgData name="Robert McDowell" userId="396c8ecec6dce893" providerId="LiveId" clId="{5CC94834-4D47-4B48-828B-81AC33567BA1}" dt="2023-08-05T15:23:03.902" v="1250" actId="207"/>
          <ac:spMkLst>
            <pc:docMk/>
            <pc:sldMk cId="3285994991" sldId="265"/>
            <ac:spMk id="2" creationId="{50AAF549-A2E0-AE7B-B4B0-FA88A61A4DFB}"/>
          </ac:spMkLst>
        </pc:spChg>
        <pc:spChg chg="mod">
          <ac:chgData name="Robert McDowell" userId="396c8ecec6dce893" providerId="LiveId" clId="{5CC94834-4D47-4B48-828B-81AC33567BA1}" dt="2023-08-05T15:22:17.725" v="1248" actId="255"/>
          <ac:spMkLst>
            <pc:docMk/>
            <pc:sldMk cId="3285994991" sldId="265"/>
            <ac:spMk id="3" creationId="{7F34A3AD-408E-110F-FD6C-90DED5ED02F5}"/>
          </ac:spMkLst>
        </pc:spChg>
        <pc:spChg chg="add del">
          <ac:chgData name="Robert McDowell" userId="396c8ecec6dce893" providerId="LiveId" clId="{5CC94834-4D47-4B48-828B-81AC33567BA1}" dt="2023-08-04T14:20:04.251" v="845" actId="26606"/>
          <ac:spMkLst>
            <pc:docMk/>
            <pc:sldMk cId="3285994991" sldId="265"/>
            <ac:spMk id="9" creationId="{4F7EBAE4-9945-4473-9E34-B2C66EA0F03D}"/>
          </ac:spMkLst>
        </pc:spChg>
        <pc:spChg chg="add del">
          <ac:chgData name="Robert McDowell" userId="396c8ecec6dce893" providerId="LiveId" clId="{5CC94834-4D47-4B48-828B-81AC33567BA1}" dt="2023-08-04T14:20:04.251" v="845" actId="26606"/>
          <ac:spMkLst>
            <pc:docMk/>
            <pc:sldMk cId="3285994991" sldId="265"/>
            <ac:spMk id="11" creationId="{70BEB1E7-2F88-40BC-B73D-42E5B6F80BFC}"/>
          </ac:spMkLst>
        </pc:spChg>
        <pc:spChg chg="add del">
          <ac:chgData name="Robert McDowell" userId="396c8ecec6dce893" providerId="LiveId" clId="{5CC94834-4D47-4B48-828B-81AC33567BA1}" dt="2023-08-04T14:20:04.251" v="845" actId="26606"/>
          <ac:spMkLst>
            <pc:docMk/>
            <pc:sldMk cId="3285994991" sldId="265"/>
            <ac:spMk id="13" creationId="{A7B99495-F43F-4D80-A44F-2CB4764EB90B}"/>
          </ac:spMkLst>
        </pc:spChg>
        <pc:spChg chg="add">
          <ac:chgData name="Robert McDowell" userId="396c8ecec6dce893" providerId="LiveId" clId="{5CC94834-4D47-4B48-828B-81AC33567BA1}" dt="2023-08-04T14:20:04.267" v="846" actId="26606"/>
          <ac:spMkLst>
            <pc:docMk/>
            <pc:sldMk cId="3285994991" sldId="265"/>
            <ac:spMk id="15" creationId="{04812C46-200A-4DEB-A05E-3ED6C68C2387}"/>
          </ac:spMkLst>
        </pc:spChg>
        <pc:spChg chg="add">
          <ac:chgData name="Robert McDowell" userId="396c8ecec6dce893" providerId="LiveId" clId="{5CC94834-4D47-4B48-828B-81AC33567BA1}" dt="2023-08-04T14:20:04.267" v="846" actId="26606"/>
          <ac:spMkLst>
            <pc:docMk/>
            <pc:sldMk cId="3285994991" sldId="265"/>
            <ac:spMk id="16" creationId="{D1EA859B-E555-4109-94F3-6700E046E008}"/>
          </ac:spMkLst>
        </pc:spChg>
        <pc:picChg chg="add mod ord">
          <ac:chgData name="Robert McDowell" userId="396c8ecec6dce893" providerId="LiveId" clId="{5CC94834-4D47-4B48-828B-81AC33567BA1}" dt="2023-08-04T14:20:04.267" v="846" actId="26606"/>
          <ac:picMkLst>
            <pc:docMk/>
            <pc:sldMk cId="3285994991" sldId="265"/>
            <ac:picMk id="4" creationId="{DE819802-AC13-5C17-CDA6-49FEF5B44667}"/>
          </ac:picMkLst>
        </pc:picChg>
      </pc:sldChg>
      <pc:sldChg chg="addSp delSp modSp new mod setBg">
        <pc:chgData name="Robert McDowell" userId="396c8ecec6dce893" providerId="LiveId" clId="{5CC94834-4D47-4B48-828B-81AC33567BA1}" dt="2023-08-06T00:38:01.423" v="1437" actId="21"/>
        <pc:sldMkLst>
          <pc:docMk/>
          <pc:sldMk cId="628511228" sldId="266"/>
        </pc:sldMkLst>
        <pc:spChg chg="mod">
          <ac:chgData name="Robert McDowell" userId="396c8ecec6dce893" providerId="LiveId" clId="{5CC94834-4D47-4B48-828B-81AC33567BA1}" dt="2023-08-05T15:07:24.727" v="1104" actId="26606"/>
          <ac:spMkLst>
            <pc:docMk/>
            <pc:sldMk cId="628511228" sldId="266"/>
            <ac:spMk id="2" creationId="{71218132-C84A-C76B-0E0C-AA0FB7FED1C1}"/>
          </ac:spMkLst>
        </pc:spChg>
        <pc:spChg chg="del">
          <ac:chgData name="Robert McDowell" userId="396c8ecec6dce893" providerId="LiveId" clId="{5CC94834-4D47-4B48-828B-81AC33567BA1}" dt="2023-08-05T15:05:06.801" v="1097" actId="931"/>
          <ac:spMkLst>
            <pc:docMk/>
            <pc:sldMk cId="628511228" sldId="266"/>
            <ac:spMk id="3" creationId="{5491C420-703E-3A19-1B4B-F6802932234E}"/>
          </ac:spMkLst>
        </pc:spChg>
        <pc:spChg chg="add mod ord">
          <ac:chgData name="Robert McDowell" userId="396c8ecec6dce893" providerId="LiveId" clId="{5CC94834-4D47-4B48-828B-81AC33567BA1}" dt="2023-08-05T15:07:24.727" v="1104" actId="26606"/>
          <ac:spMkLst>
            <pc:docMk/>
            <pc:sldMk cId="628511228" sldId="266"/>
            <ac:spMk id="6" creationId="{B27C234D-C844-B7A3-91D1-25F195E26FFB}"/>
          </ac:spMkLst>
        </pc:spChg>
        <pc:spChg chg="add mod">
          <ac:chgData name="Robert McDowell" userId="396c8ecec6dce893" providerId="LiveId" clId="{5CC94834-4D47-4B48-828B-81AC33567BA1}" dt="2023-08-05T15:07:24.727" v="1104" actId="26606"/>
          <ac:spMkLst>
            <pc:docMk/>
            <pc:sldMk cId="628511228" sldId="266"/>
            <ac:spMk id="9" creationId="{1CEF6FFC-359C-C307-E7E1-811BEA5A2299}"/>
          </ac:spMkLst>
        </pc:spChg>
        <pc:spChg chg="add mod">
          <ac:chgData name="Robert McDowell" userId="396c8ecec6dce893" providerId="LiveId" clId="{5CC94834-4D47-4B48-828B-81AC33567BA1}" dt="2023-08-05T15:09:19.546" v="1148" actId="207"/>
          <ac:spMkLst>
            <pc:docMk/>
            <pc:sldMk cId="628511228" sldId="266"/>
            <ac:spMk id="13" creationId="{3A5C8074-CB55-C63A-9493-BAAF5998B584}"/>
          </ac:spMkLst>
        </pc:spChg>
        <pc:spChg chg="add del">
          <ac:chgData name="Robert McDowell" userId="396c8ecec6dce893" providerId="LiveId" clId="{5CC94834-4D47-4B48-828B-81AC33567BA1}" dt="2023-08-05T15:06:37.431" v="1099" actId="26606"/>
          <ac:spMkLst>
            <pc:docMk/>
            <pc:sldMk cId="628511228" sldId="266"/>
            <ac:spMk id="14" creationId="{99ED5833-B85B-4103-8A3B-CAB0308E6C15}"/>
          </ac:spMkLst>
        </pc:spChg>
        <pc:spChg chg="add del">
          <ac:chgData name="Robert McDowell" userId="396c8ecec6dce893" providerId="LiveId" clId="{5CC94834-4D47-4B48-828B-81AC33567BA1}" dt="2023-08-05T15:06:41.901" v="1101" actId="26606"/>
          <ac:spMkLst>
            <pc:docMk/>
            <pc:sldMk cId="628511228" sldId="266"/>
            <ac:spMk id="16" creationId="{022BDE4A-8A20-4A69-9C5A-581C82036A4D}"/>
          </ac:spMkLst>
        </pc:spChg>
        <pc:spChg chg="add del">
          <ac:chgData name="Robert McDowell" userId="396c8ecec6dce893" providerId="LiveId" clId="{5CC94834-4D47-4B48-828B-81AC33567BA1}" dt="2023-08-05T15:07:24.708" v="1103" actId="26606"/>
          <ac:spMkLst>
            <pc:docMk/>
            <pc:sldMk cId="628511228" sldId="266"/>
            <ac:spMk id="18" creationId="{99ED5833-B85B-4103-8A3B-CAB0308E6C15}"/>
          </ac:spMkLst>
        </pc:spChg>
        <pc:spChg chg="add">
          <ac:chgData name="Robert McDowell" userId="396c8ecec6dce893" providerId="LiveId" clId="{5CC94834-4D47-4B48-828B-81AC33567BA1}" dt="2023-08-05T15:07:24.727" v="1104" actId="26606"/>
          <ac:spMkLst>
            <pc:docMk/>
            <pc:sldMk cId="628511228" sldId="266"/>
            <ac:spMk id="20" creationId="{69D47016-023F-44BD-981C-50E7A10A6609}"/>
          </ac:spMkLst>
        </pc:spChg>
        <pc:spChg chg="add">
          <ac:chgData name="Robert McDowell" userId="396c8ecec6dce893" providerId="LiveId" clId="{5CC94834-4D47-4B48-828B-81AC33567BA1}" dt="2023-08-05T15:07:24.727" v="1104" actId="26606"/>
          <ac:spMkLst>
            <pc:docMk/>
            <pc:sldMk cId="628511228" sldId="266"/>
            <ac:spMk id="21" creationId="{6D8B37B0-0682-433E-BC8D-498C04ABD9A7}"/>
          </ac:spMkLst>
        </pc:spChg>
        <pc:picChg chg="add del mod">
          <ac:chgData name="Robert McDowell" userId="396c8ecec6dce893" providerId="LiveId" clId="{5CC94834-4D47-4B48-828B-81AC33567BA1}" dt="2023-08-06T00:38:01.423" v="1437" actId="21"/>
          <ac:picMkLst>
            <pc:docMk/>
            <pc:sldMk cId="628511228" sldId="266"/>
            <ac:picMk id="3" creationId="{B8E47B35-FD70-15D1-A67C-8AD77C016EF8}"/>
          </ac:picMkLst>
        </pc:picChg>
        <pc:picChg chg="add mod">
          <ac:chgData name="Robert McDowell" userId="396c8ecec6dce893" providerId="LiveId" clId="{5CC94834-4D47-4B48-828B-81AC33567BA1}" dt="2023-08-05T15:10:17.429" v="1154" actId="1440"/>
          <ac:picMkLst>
            <pc:docMk/>
            <pc:sldMk cId="628511228" sldId="266"/>
            <ac:picMk id="5" creationId="{DEB00CCF-E9FD-FCC9-6D5D-1C7E196840EC}"/>
          </ac:picMkLst>
        </pc:picChg>
        <pc:picChg chg="add mod">
          <ac:chgData name="Robert McDowell" userId="396c8ecec6dce893" providerId="LiveId" clId="{5CC94834-4D47-4B48-828B-81AC33567BA1}" dt="2023-08-05T15:10:07.285" v="1153" actId="14100"/>
          <ac:picMkLst>
            <pc:docMk/>
            <pc:sldMk cId="628511228" sldId="266"/>
            <ac:picMk id="8" creationId="{29957FEF-A5D6-F828-F5ED-587FEFCBF340}"/>
          </ac:picMkLst>
        </pc:picChg>
      </pc:sldChg>
      <pc:sldChg chg="addSp delSp modSp new mod setBg">
        <pc:chgData name="Robert McDowell" userId="396c8ecec6dce893" providerId="LiveId" clId="{5CC94834-4D47-4B48-828B-81AC33567BA1}" dt="2023-08-06T00:27:52.695" v="1382" actId="113"/>
        <pc:sldMkLst>
          <pc:docMk/>
          <pc:sldMk cId="2307335106" sldId="267"/>
        </pc:sldMkLst>
        <pc:spChg chg="mod">
          <ac:chgData name="Robert McDowell" userId="396c8ecec6dce893" providerId="LiveId" clId="{5CC94834-4D47-4B48-828B-81AC33567BA1}" dt="2023-08-06T00:27:52.695" v="1382" actId="113"/>
          <ac:spMkLst>
            <pc:docMk/>
            <pc:sldMk cId="2307335106" sldId="267"/>
            <ac:spMk id="2" creationId="{7E1DC128-2C13-43FC-2E8B-5856179B15FE}"/>
          </ac:spMkLst>
        </pc:spChg>
        <pc:spChg chg="del">
          <ac:chgData name="Robert McDowell" userId="396c8ecec6dce893" providerId="LiveId" clId="{5CC94834-4D47-4B48-828B-81AC33567BA1}" dt="2023-08-06T00:27:02.834" v="1364"/>
          <ac:spMkLst>
            <pc:docMk/>
            <pc:sldMk cId="2307335106" sldId="267"/>
            <ac:spMk id="3" creationId="{C2803EA9-CEBD-0422-3211-862E85A47206}"/>
          </ac:spMkLst>
        </pc:spChg>
        <pc:spChg chg="add">
          <ac:chgData name="Robert McDowell" userId="396c8ecec6dce893" providerId="LiveId" clId="{5CC94834-4D47-4B48-828B-81AC33567BA1}" dt="2023-08-06T00:27:22.281" v="1365" actId="26606"/>
          <ac:spMkLst>
            <pc:docMk/>
            <pc:sldMk cId="2307335106" sldId="267"/>
            <ac:spMk id="9" creationId="{A8384FB5-9ADC-4DDC-881B-597D56F5B15D}"/>
          </ac:spMkLst>
        </pc:spChg>
        <pc:spChg chg="add">
          <ac:chgData name="Robert McDowell" userId="396c8ecec6dce893" providerId="LiveId" clId="{5CC94834-4D47-4B48-828B-81AC33567BA1}" dt="2023-08-06T00:27:22.281" v="1365" actId="26606"/>
          <ac:spMkLst>
            <pc:docMk/>
            <pc:sldMk cId="2307335106" sldId="267"/>
            <ac:spMk id="11" creationId="{91E5A9A7-95C6-4F4F-B00E-C82E07FE62EF}"/>
          </ac:spMkLst>
        </pc:spChg>
        <pc:spChg chg="add">
          <ac:chgData name="Robert McDowell" userId="396c8ecec6dce893" providerId="LiveId" clId="{5CC94834-4D47-4B48-828B-81AC33567BA1}" dt="2023-08-06T00:27:22.281" v="1365" actId="26606"/>
          <ac:spMkLst>
            <pc:docMk/>
            <pc:sldMk cId="2307335106" sldId="267"/>
            <ac:spMk id="13" creationId="{D07DD2DE-F619-49DD-B5E7-03A290FF4ED1}"/>
          </ac:spMkLst>
        </pc:spChg>
        <pc:spChg chg="add">
          <ac:chgData name="Robert McDowell" userId="396c8ecec6dce893" providerId="LiveId" clId="{5CC94834-4D47-4B48-828B-81AC33567BA1}" dt="2023-08-06T00:27:22.281" v="1365" actId="26606"/>
          <ac:spMkLst>
            <pc:docMk/>
            <pc:sldMk cId="2307335106" sldId="267"/>
            <ac:spMk id="15" creationId="{85149191-5F60-4A28-AAFF-039F96B0F3EC}"/>
          </ac:spMkLst>
        </pc:spChg>
        <pc:spChg chg="add">
          <ac:chgData name="Robert McDowell" userId="396c8ecec6dce893" providerId="LiveId" clId="{5CC94834-4D47-4B48-828B-81AC33567BA1}" dt="2023-08-06T00:27:22.281" v="1365" actId="26606"/>
          <ac:spMkLst>
            <pc:docMk/>
            <pc:sldMk cId="2307335106" sldId="267"/>
            <ac:spMk id="17" creationId="{F8260ED5-17F7-4158-B241-D51DD4CF1B7E}"/>
          </ac:spMkLst>
        </pc:spChg>
        <pc:picChg chg="add mod">
          <ac:chgData name="Robert McDowell" userId="396c8ecec6dce893" providerId="LiveId" clId="{5CC94834-4D47-4B48-828B-81AC33567BA1}" dt="2023-08-06T00:27:22.281" v="1365" actId="26606"/>
          <ac:picMkLst>
            <pc:docMk/>
            <pc:sldMk cId="2307335106" sldId="267"/>
            <ac:picMk id="4" creationId="{6D805D62-8D6E-7BD5-95F9-7CC041B5DC20}"/>
          </ac:picMkLst>
        </pc:picChg>
      </pc:sldChg>
      <pc:sldChg chg="addSp delSp modSp new mod setBg modAnim">
        <pc:chgData name="Robert McDowell" userId="396c8ecec6dce893" providerId="LiveId" clId="{5CC94834-4D47-4B48-828B-81AC33567BA1}" dt="2023-08-06T00:44:07.391" v="1519" actId="14100"/>
        <pc:sldMkLst>
          <pc:docMk/>
          <pc:sldMk cId="3474310080" sldId="268"/>
        </pc:sldMkLst>
        <pc:spChg chg="mod ord">
          <ac:chgData name="Robert McDowell" userId="396c8ecec6dce893" providerId="LiveId" clId="{5CC94834-4D47-4B48-828B-81AC33567BA1}" dt="2023-08-06T00:40:08.454" v="1444" actId="26606"/>
          <ac:spMkLst>
            <pc:docMk/>
            <pc:sldMk cId="3474310080" sldId="268"/>
            <ac:spMk id="2" creationId="{C8EE4CD1-C52D-40E4-ECC3-6CC05AE82F0F}"/>
          </ac:spMkLst>
        </pc:spChg>
        <pc:spChg chg="mod ord">
          <ac:chgData name="Robert McDowell" userId="396c8ecec6dce893" providerId="LiveId" clId="{5CC94834-4D47-4B48-828B-81AC33567BA1}" dt="2023-08-06T00:44:07.391" v="1519" actId="14100"/>
          <ac:spMkLst>
            <pc:docMk/>
            <pc:sldMk cId="3474310080" sldId="268"/>
            <ac:spMk id="3" creationId="{94FBA819-A534-6797-AD47-3CD66BEF1A2A}"/>
          </ac:spMkLst>
        </pc:spChg>
        <pc:spChg chg="add del mod">
          <ac:chgData name="Robert McDowell" userId="396c8ecec6dce893" providerId="LiveId" clId="{5CC94834-4D47-4B48-828B-81AC33567BA1}" dt="2023-08-06T00:37:04.184" v="1432" actId="21"/>
          <ac:spMkLst>
            <pc:docMk/>
            <pc:sldMk cId="3474310080" sldId="268"/>
            <ac:spMk id="6" creationId="{A411C686-51F3-71BF-0A2F-FF97EA386C25}"/>
          </ac:spMkLst>
        </pc:spChg>
        <pc:spChg chg="add del">
          <ac:chgData name="Robert McDowell" userId="396c8ecec6dce893" providerId="LiveId" clId="{5CC94834-4D47-4B48-828B-81AC33567BA1}" dt="2023-08-06T00:36:24.398" v="1430" actId="26606"/>
          <ac:spMkLst>
            <pc:docMk/>
            <pc:sldMk cId="3474310080" sldId="268"/>
            <ac:spMk id="11" creationId="{330D6772-5550-42D5-B8BC-CDE28365623B}"/>
          </ac:spMkLst>
        </pc:spChg>
        <pc:spChg chg="add del">
          <ac:chgData name="Robert McDowell" userId="396c8ecec6dce893" providerId="LiveId" clId="{5CC94834-4D47-4B48-828B-81AC33567BA1}" dt="2023-08-06T00:36:24.398" v="1430" actId="26606"/>
          <ac:spMkLst>
            <pc:docMk/>
            <pc:sldMk cId="3474310080" sldId="268"/>
            <ac:spMk id="13" creationId="{97DB0DD1-0F30-4B7E-A6DC-3DDA7D5B351C}"/>
          </ac:spMkLst>
        </pc:spChg>
        <pc:spChg chg="add del">
          <ac:chgData name="Robert McDowell" userId="396c8ecec6dce893" providerId="LiveId" clId="{5CC94834-4D47-4B48-828B-81AC33567BA1}" dt="2023-08-06T00:38:38.432" v="1440" actId="26606"/>
          <ac:spMkLst>
            <pc:docMk/>
            <pc:sldMk cId="3474310080" sldId="268"/>
            <ac:spMk id="15" creationId="{3F0BE7ED-7814-4273-B18A-F26CC0380380}"/>
          </ac:spMkLst>
        </pc:spChg>
        <pc:spChg chg="add del">
          <ac:chgData name="Robert McDowell" userId="396c8ecec6dce893" providerId="LiveId" clId="{5CC94834-4D47-4B48-828B-81AC33567BA1}" dt="2023-08-06T00:38:38.432" v="1440" actId="26606"/>
          <ac:spMkLst>
            <pc:docMk/>
            <pc:sldMk cId="3474310080" sldId="268"/>
            <ac:spMk id="16" creationId="{3AFE8227-C443-417B-BA91-520EB1EF4559}"/>
          </ac:spMkLst>
        </pc:spChg>
        <pc:spChg chg="add del">
          <ac:chgData name="Robert McDowell" userId="396c8ecec6dce893" providerId="LiveId" clId="{5CC94834-4D47-4B48-828B-81AC33567BA1}" dt="2023-08-06T00:38:38.432" v="1440" actId="26606"/>
          <ac:spMkLst>
            <pc:docMk/>
            <pc:sldMk cId="3474310080" sldId="268"/>
            <ac:spMk id="17" creationId="{907741FC-B544-4A6E-B831-6789D042333D}"/>
          </ac:spMkLst>
        </pc:spChg>
        <pc:spChg chg="add del">
          <ac:chgData name="Robert McDowell" userId="396c8ecec6dce893" providerId="LiveId" clId="{5CC94834-4D47-4B48-828B-81AC33567BA1}" dt="2023-08-06T00:40:08.454" v="1444" actId="26606"/>
          <ac:spMkLst>
            <pc:docMk/>
            <pc:sldMk cId="3474310080" sldId="268"/>
            <ac:spMk id="22" creationId="{3AFE8227-C443-417B-BA91-520EB1EF4559}"/>
          </ac:spMkLst>
        </pc:spChg>
        <pc:spChg chg="add del">
          <ac:chgData name="Robert McDowell" userId="396c8ecec6dce893" providerId="LiveId" clId="{5CC94834-4D47-4B48-828B-81AC33567BA1}" dt="2023-08-06T00:40:08.454" v="1444" actId="26606"/>
          <ac:spMkLst>
            <pc:docMk/>
            <pc:sldMk cId="3474310080" sldId="268"/>
            <ac:spMk id="24" creationId="{907741FC-B544-4A6E-B831-6789D042333D}"/>
          </ac:spMkLst>
        </pc:spChg>
        <pc:spChg chg="add del">
          <ac:chgData name="Robert McDowell" userId="396c8ecec6dce893" providerId="LiveId" clId="{5CC94834-4D47-4B48-828B-81AC33567BA1}" dt="2023-08-06T00:40:08.454" v="1444" actId="26606"/>
          <ac:spMkLst>
            <pc:docMk/>
            <pc:sldMk cId="3474310080" sldId="268"/>
            <ac:spMk id="26" creationId="{3F0BE7ED-7814-4273-B18A-F26CC0380380}"/>
          </ac:spMkLst>
        </pc:spChg>
        <pc:spChg chg="add del">
          <ac:chgData name="Robert McDowell" userId="396c8ecec6dce893" providerId="LiveId" clId="{5CC94834-4D47-4B48-828B-81AC33567BA1}" dt="2023-08-06T00:40:08.454" v="1443" actId="26606"/>
          <ac:spMkLst>
            <pc:docMk/>
            <pc:sldMk cId="3474310080" sldId="268"/>
            <ac:spMk id="31" creationId="{F13C74B1-5B17-4795-BED0-7140497B445A}"/>
          </ac:spMkLst>
        </pc:spChg>
        <pc:spChg chg="add del">
          <ac:chgData name="Robert McDowell" userId="396c8ecec6dce893" providerId="LiveId" clId="{5CC94834-4D47-4B48-828B-81AC33567BA1}" dt="2023-08-06T00:40:08.454" v="1443" actId="26606"/>
          <ac:spMkLst>
            <pc:docMk/>
            <pc:sldMk cId="3474310080" sldId="268"/>
            <ac:spMk id="33" creationId="{D4974D33-8DC5-464E-8C6D-BE58F0669C17}"/>
          </ac:spMkLst>
        </pc:spChg>
        <pc:spChg chg="add">
          <ac:chgData name="Robert McDowell" userId="396c8ecec6dce893" providerId="LiveId" clId="{5CC94834-4D47-4B48-828B-81AC33567BA1}" dt="2023-08-06T00:40:08.454" v="1444" actId="26606"/>
          <ac:spMkLst>
            <pc:docMk/>
            <pc:sldMk cId="3474310080" sldId="268"/>
            <ac:spMk id="35" creationId="{04812C46-200A-4DEB-A05E-3ED6C68C2387}"/>
          </ac:spMkLst>
        </pc:spChg>
        <pc:spChg chg="add">
          <ac:chgData name="Robert McDowell" userId="396c8ecec6dce893" providerId="LiveId" clId="{5CC94834-4D47-4B48-828B-81AC33567BA1}" dt="2023-08-06T00:40:08.454" v="1444" actId="26606"/>
          <ac:spMkLst>
            <pc:docMk/>
            <pc:sldMk cId="3474310080" sldId="268"/>
            <ac:spMk id="36" creationId="{D1EA859B-E555-4109-94F3-6700E046E008}"/>
          </ac:spMkLst>
        </pc:spChg>
        <pc:picChg chg="add del mod ord">
          <ac:chgData name="Robert McDowell" userId="396c8ecec6dce893" providerId="LiveId" clId="{5CC94834-4D47-4B48-828B-81AC33567BA1}" dt="2023-08-06T00:37:04.184" v="1432" actId="21"/>
          <ac:picMkLst>
            <pc:docMk/>
            <pc:sldMk cId="3474310080" sldId="268"/>
            <ac:picMk id="5" creationId="{80A1F3FF-4E53-9341-EC1E-A284AE931CFC}"/>
          </ac:picMkLst>
        </pc:picChg>
        <pc:picChg chg="add mod ord">
          <ac:chgData name="Robert McDowell" userId="396c8ecec6dce893" providerId="LiveId" clId="{5CC94834-4D47-4B48-828B-81AC33567BA1}" dt="2023-08-06T00:40:08.454" v="1444" actId="26606"/>
          <ac:picMkLst>
            <pc:docMk/>
            <pc:sldMk cId="3474310080" sldId="268"/>
            <ac:picMk id="7" creationId="{4342502B-4C2C-776E-EB60-FC1F0FAA5F10}"/>
          </ac:picMkLst>
        </pc:picChg>
      </pc:sldChg>
      <pc:sldChg chg="modSp new mod modAnim">
        <pc:chgData name="Robert McDowell" userId="396c8ecec6dce893" providerId="LiveId" clId="{5CC94834-4D47-4B48-828B-81AC33567BA1}" dt="2023-08-06T01:28:21.580" v="1887" actId="20577"/>
        <pc:sldMkLst>
          <pc:docMk/>
          <pc:sldMk cId="3412583777" sldId="269"/>
        </pc:sldMkLst>
        <pc:spChg chg="mod">
          <ac:chgData name="Robert McDowell" userId="396c8ecec6dce893" providerId="LiveId" clId="{5CC94834-4D47-4B48-828B-81AC33567BA1}" dt="2023-08-06T00:49:48.037" v="1741" actId="207"/>
          <ac:spMkLst>
            <pc:docMk/>
            <pc:sldMk cId="3412583777" sldId="269"/>
            <ac:spMk id="2" creationId="{9A6EED6C-D45C-DB25-88E1-6E91E3479E22}"/>
          </ac:spMkLst>
        </pc:spChg>
        <pc:spChg chg="mod">
          <ac:chgData name="Robert McDowell" userId="396c8ecec6dce893" providerId="LiveId" clId="{5CC94834-4D47-4B48-828B-81AC33567BA1}" dt="2023-08-06T01:28:21.580" v="1887" actId="20577"/>
          <ac:spMkLst>
            <pc:docMk/>
            <pc:sldMk cId="3412583777" sldId="269"/>
            <ac:spMk id="3" creationId="{C836568D-7128-B0A5-A659-0C5BDD68D56C}"/>
          </ac:spMkLst>
        </pc:spChg>
      </pc:sldChg>
      <pc:sldChg chg="addSp delSp modSp new mod setBg modAnim">
        <pc:chgData name="Robert McDowell" userId="396c8ecec6dce893" providerId="LiveId" clId="{5CC94834-4D47-4B48-828B-81AC33567BA1}" dt="2023-08-06T01:34:29.752" v="2063"/>
        <pc:sldMkLst>
          <pc:docMk/>
          <pc:sldMk cId="2676112627" sldId="270"/>
        </pc:sldMkLst>
        <pc:spChg chg="mod">
          <ac:chgData name="Robert McDowell" userId="396c8ecec6dce893" providerId="LiveId" clId="{5CC94834-4D47-4B48-828B-81AC33567BA1}" dt="2023-08-06T01:33:58.475" v="2059" actId="207"/>
          <ac:spMkLst>
            <pc:docMk/>
            <pc:sldMk cId="2676112627" sldId="270"/>
            <ac:spMk id="2" creationId="{BDB4ECDE-7DDF-3946-67C5-D2F204C78C4C}"/>
          </ac:spMkLst>
        </pc:spChg>
        <pc:spChg chg="mod">
          <ac:chgData name="Robert McDowell" userId="396c8ecec6dce893" providerId="LiveId" clId="{5CC94834-4D47-4B48-828B-81AC33567BA1}" dt="2023-08-06T01:34:23.488" v="2062" actId="207"/>
          <ac:spMkLst>
            <pc:docMk/>
            <pc:sldMk cId="2676112627" sldId="270"/>
            <ac:spMk id="3" creationId="{B154365B-A4D9-1C16-0CC7-BB4488D4708E}"/>
          </ac:spMkLst>
        </pc:spChg>
        <pc:spChg chg="add">
          <ac:chgData name="Robert McDowell" userId="396c8ecec6dce893" providerId="LiveId" clId="{5CC94834-4D47-4B48-828B-81AC33567BA1}" dt="2023-08-06T01:33:36.023" v="2057" actId="26606"/>
          <ac:spMkLst>
            <pc:docMk/>
            <pc:sldMk cId="2676112627" sldId="270"/>
            <ac:spMk id="8" creationId="{777A147A-9ED8-46B4-8660-1B3C2AA880B5}"/>
          </ac:spMkLst>
        </pc:spChg>
        <pc:spChg chg="add del">
          <ac:chgData name="Robert McDowell" userId="396c8ecec6dce893" providerId="LiveId" clId="{5CC94834-4D47-4B48-828B-81AC33567BA1}" dt="2023-08-06T01:33:36.023" v="2056" actId="26606"/>
          <ac:spMkLst>
            <pc:docMk/>
            <pc:sldMk cId="2676112627" sldId="270"/>
            <ac:spMk id="9" creationId="{3ECBE1F1-D69B-4AFA-ABD5-8E41720EF6DE}"/>
          </ac:spMkLst>
        </pc:spChg>
        <pc:spChg chg="add">
          <ac:chgData name="Robert McDowell" userId="396c8ecec6dce893" providerId="LiveId" clId="{5CC94834-4D47-4B48-828B-81AC33567BA1}" dt="2023-08-06T01:33:36.023" v="2057" actId="26606"/>
          <ac:spMkLst>
            <pc:docMk/>
            <pc:sldMk cId="2676112627" sldId="270"/>
            <ac:spMk id="10" creationId="{5D6C15A0-C087-4593-8414-2B4EC1CDC3DE}"/>
          </ac:spMkLst>
        </pc:spChg>
        <pc:spChg chg="add del">
          <ac:chgData name="Robert McDowell" userId="396c8ecec6dce893" providerId="LiveId" clId="{5CC94834-4D47-4B48-828B-81AC33567BA1}" dt="2023-08-06T01:33:36.023" v="2056" actId="26606"/>
          <ac:spMkLst>
            <pc:docMk/>
            <pc:sldMk cId="2676112627" sldId="270"/>
            <ac:spMk id="11" creationId="{603A6265-E10C-4B85-9C20-E75FCAF9CC63}"/>
          </ac:spMkLst>
        </pc:spChg>
        <pc:picChg chg="add del">
          <ac:chgData name="Robert McDowell" userId="396c8ecec6dce893" providerId="LiveId" clId="{5CC94834-4D47-4B48-828B-81AC33567BA1}" dt="2023-08-06T01:33:36.023" v="2056" actId="26606"/>
          <ac:picMkLst>
            <pc:docMk/>
            <pc:sldMk cId="2676112627" sldId="270"/>
            <ac:picMk id="5" creationId="{4E95D19E-98A1-7A15-51C9-01B4B62B5A0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8113-A4DB-59D4-857A-4EB79EA24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CCCA90-6259-9722-2AF3-DFE2DB562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C91B7D-93B8-AFAD-5953-CA0746B2DEBA}"/>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5" name="Footer Placeholder 4">
            <a:extLst>
              <a:ext uri="{FF2B5EF4-FFF2-40B4-BE49-F238E27FC236}">
                <a16:creationId xmlns:a16="http://schemas.microsoft.com/office/drawing/2014/main" id="{388B53D2-7D8E-AFA2-6A83-AB5F1F6DD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ECBBB-4BC6-FCB9-B9A4-97A7512F77A5}"/>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202230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F997-C277-3DAB-4722-F3153E87DD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70A92-43FA-96B8-3D9E-4D5F8D6EDA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242FD-1B6E-DD8F-8FED-C32039172242}"/>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5" name="Footer Placeholder 4">
            <a:extLst>
              <a:ext uri="{FF2B5EF4-FFF2-40B4-BE49-F238E27FC236}">
                <a16:creationId xmlns:a16="http://schemas.microsoft.com/office/drawing/2014/main" id="{1A556DAF-2669-8559-929C-185BA8AC1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05A0B-7315-3ED2-AE6B-B9E00337D9BC}"/>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321599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135B6-E917-1CF2-D867-F57A0E016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9E2022-8A02-FEB0-F51D-73FB01B80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C4C53-B11F-115A-41E1-785FB02A713B}"/>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5" name="Footer Placeholder 4">
            <a:extLst>
              <a:ext uri="{FF2B5EF4-FFF2-40B4-BE49-F238E27FC236}">
                <a16:creationId xmlns:a16="http://schemas.microsoft.com/office/drawing/2014/main" id="{EB2A2A1F-916C-8BCF-6F84-DFEEF8A33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C7F4E-FF7A-66A9-B4B6-8C7A934BDDCD}"/>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276521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C91B-B2CF-7F5E-35C2-D22C893EA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553E1-16DE-AFA7-3C3C-333850BC0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A0978-65D6-3AD5-0EE2-AA597FD0B713}"/>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5" name="Footer Placeholder 4">
            <a:extLst>
              <a:ext uri="{FF2B5EF4-FFF2-40B4-BE49-F238E27FC236}">
                <a16:creationId xmlns:a16="http://schemas.microsoft.com/office/drawing/2014/main" id="{1E824B77-3D49-D14D-6BF6-610F5481F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6E553-01CB-500A-FC9C-0AB7DAA8FD0D}"/>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377382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48EC-24C9-1C42-0C4C-B4A696BA94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B2F281-C12F-55F3-495F-806E11FEC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7E887C-9DA0-8495-6CDD-7BCB255F264D}"/>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5" name="Footer Placeholder 4">
            <a:extLst>
              <a:ext uri="{FF2B5EF4-FFF2-40B4-BE49-F238E27FC236}">
                <a16:creationId xmlns:a16="http://schemas.microsoft.com/office/drawing/2014/main" id="{88108DDC-8814-A9EF-E784-C48CB2C03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89976-10FD-0822-C0F1-EF87649DB783}"/>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55473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3454-C1D4-1C10-09A2-CCEF33A94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67C8E-6863-5A46-DE47-EEF444FCD6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FC04BD-1E71-E513-7572-8373E9AF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B55917-49D1-F542-CC4E-F2F707326601}"/>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6" name="Footer Placeholder 5">
            <a:extLst>
              <a:ext uri="{FF2B5EF4-FFF2-40B4-BE49-F238E27FC236}">
                <a16:creationId xmlns:a16="http://schemas.microsoft.com/office/drawing/2014/main" id="{BDF3D68C-83DB-53EB-B824-6CFD6BB2A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4F5B2-D864-7A2F-411E-B5F6B8FF7980}"/>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227483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4A22-FE22-1519-D187-E13184E055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D62DA-4E2D-1ADA-BE96-D90FDAB1EC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1056E2-C90F-F9E6-F08F-680262E7E8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BBEAC1-56CA-2959-E9C2-1AE8570E5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4DD2AB-0762-CB00-F02D-10261DB5E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561A4C-8810-CED2-ABDC-8191028FDE5C}"/>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8" name="Footer Placeholder 7">
            <a:extLst>
              <a:ext uri="{FF2B5EF4-FFF2-40B4-BE49-F238E27FC236}">
                <a16:creationId xmlns:a16="http://schemas.microsoft.com/office/drawing/2014/main" id="{9DCB0952-E80F-B1AF-F837-12E46D876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EB0BE-5746-9B59-D61C-84AC24AD971F}"/>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104325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085E-7B71-826C-CD5E-2B00030BD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25DC70-70B4-F137-BB86-8A87DAAEE6F9}"/>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4" name="Footer Placeholder 3">
            <a:extLst>
              <a:ext uri="{FF2B5EF4-FFF2-40B4-BE49-F238E27FC236}">
                <a16:creationId xmlns:a16="http://schemas.microsoft.com/office/drawing/2014/main" id="{1F348FE2-90D6-B88F-D3E3-0FB682FE0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60C9BF-644E-BEAB-EAE3-A435717F0886}"/>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276903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A5F9B-F79B-0C28-FE26-59087D648555}"/>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3" name="Footer Placeholder 2">
            <a:extLst>
              <a:ext uri="{FF2B5EF4-FFF2-40B4-BE49-F238E27FC236}">
                <a16:creationId xmlns:a16="http://schemas.microsoft.com/office/drawing/2014/main" id="{081603B3-FD71-C6EE-7B4F-4F9D244DDB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31B62A-FE6D-21C2-2736-D0E5BEA93F9B}"/>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387376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6EB0-F128-455D-94EA-C850566D2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4A2D2E-FD36-DCCA-857A-2DCC788ED0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F68C9-74B4-44E8-2457-5F1654884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6FB53-CB22-EC85-03B5-4581DF213CE5}"/>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6" name="Footer Placeholder 5">
            <a:extLst>
              <a:ext uri="{FF2B5EF4-FFF2-40B4-BE49-F238E27FC236}">
                <a16:creationId xmlns:a16="http://schemas.microsoft.com/office/drawing/2014/main" id="{1E96565A-F4E0-B1A1-AAB2-F4C807933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9092C-9679-E47C-147F-B84429E553EB}"/>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25781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1720-0690-1DCA-C6B4-0D9DD9386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90DD10-E99F-5180-C635-E753C90F47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2CE3EF-73FF-1C38-0635-38306A463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3425C8-3236-0E45-CED5-C238F8AD1C15}"/>
              </a:ext>
            </a:extLst>
          </p:cNvPr>
          <p:cNvSpPr>
            <a:spLocks noGrp="1"/>
          </p:cNvSpPr>
          <p:nvPr>
            <p:ph type="dt" sz="half" idx="10"/>
          </p:nvPr>
        </p:nvSpPr>
        <p:spPr/>
        <p:txBody>
          <a:bodyPr/>
          <a:lstStyle/>
          <a:p>
            <a:fld id="{59822B4C-3BE5-47E6-98F2-1918A92808A5}" type="datetimeFigureOut">
              <a:rPr lang="en-US" smtClean="0"/>
              <a:t>9/13/2023</a:t>
            </a:fld>
            <a:endParaRPr lang="en-US"/>
          </a:p>
        </p:txBody>
      </p:sp>
      <p:sp>
        <p:nvSpPr>
          <p:cNvPr id="6" name="Footer Placeholder 5">
            <a:extLst>
              <a:ext uri="{FF2B5EF4-FFF2-40B4-BE49-F238E27FC236}">
                <a16:creationId xmlns:a16="http://schemas.microsoft.com/office/drawing/2014/main" id="{2B80DDE5-AB91-7B2A-CACD-DA30C1E39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8E2A3-1172-F9E2-621D-85A43DE3F899}"/>
              </a:ext>
            </a:extLst>
          </p:cNvPr>
          <p:cNvSpPr>
            <a:spLocks noGrp="1"/>
          </p:cNvSpPr>
          <p:nvPr>
            <p:ph type="sldNum" sz="quarter" idx="12"/>
          </p:nvPr>
        </p:nvSpPr>
        <p:spPr/>
        <p:txBody>
          <a:bodyPr/>
          <a:lstStyle/>
          <a:p>
            <a:fld id="{CDBA5BE4-6CA3-4AFC-A07E-FF7AA37975AB}" type="slidenum">
              <a:rPr lang="en-US" smtClean="0"/>
              <a:t>‹#›</a:t>
            </a:fld>
            <a:endParaRPr lang="en-US"/>
          </a:p>
        </p:txBody>
      </p:sp>
    </p:spTree>
    <p:extLst>
      <p:ext uri="{BB962C8B-B14F-4D97-AF65-F5344CB8AC3E}">
        <p14:creationId xmlns:p14="http://schemas.microsoft.com/office/powerpoint/2010/main" val="279894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B8764-A623-0FDB-C5F7-E29F3C11E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2A7321-7E0F-77E8-FBD3-7EE9EB7C8C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448FF-5135-FE91-2897-10B2DB626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22B4C-3BE5-47E6-98F2-1918A92808A5}" type="datetimeFigureOut">
              <a:rPr lang="en-US" smtClean="0"/>
              <a:t>9/13/2023</a:t>
            </a:fld>
            <a:endParaRPr lang="en-US"/>
          </a:p>
        </p:txBody>
      </p:sp>
      <p:sp>
        <p:nvSpPr>
          <p:cNvPr id="5" name="Footer Placeholder 4">
            <a:extLst>
              <a:ext uri="{FF2B5EF4-FFF2-40B4-BE49-F238E27FC236}">
                <a16:creationId xmlns:a16="http://schemas.microsoft.com/office/drawing/2014/main" id="{D24E8928-9D52-DD37-AA8A-88FCB69D3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A14FA2-A741-795A-5F46-2A69412D1F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A5BE4-6CA3-4AFC-A07E-FF7AA37975AB}" type="slidenum">
              <a:rPr lang="en-US" smtClean="0"/>
              <a:t>‹#›</a:t>
            </a:fld>
            <a:endParaRPr lang="en-US"/>
          </a:p>
        </p:txBody>
      </p:sp>
    </p:spTree>
    <p:extLst>
      <p:ext uri="{BB962C8B-B14F-4D97-AF65-F5344CB8AC3E}">
        <p14:creationId xmlns:p14="http://schemas.microsoft.com/office/powerpoint/2010/main" val="47153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bcnews.com/health/health-news/leprosy-may-be-endemic-florida-cdc-rcna97567"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nline-ministries.org/who-were-the-12-disciples-of-jesus/"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jdismc.blogspot.com/"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view-image.php?image=155131&amp;picture=tomb-of-lazaru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bledrivethru.blogspot.com/2017/09/for-gods-glory.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com/verse-of-the-day/PHP.4.6+PHP.4.7+PHP.4.8/62594?version=59" TargetMode="External"/><Relationship Id="rId2" Type="http://schemas.openxmlformats.org/officeDocument/2006/relationships/hyperlink" Target="https://www.bible.com/bible/59/PHP.4.6-8.ESV"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2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a:extLst>
              <a:ext uri="{FF2B5EF4-FFF2-40B4-BE49-F238E27FC236}">
                <a16:creationId xmlns:a16="http://schemas.microsoft.com/office/drawing/2014/main" id="{B33AC0BE-DB57-FB7D-042F-AD11F3C390CD}"/>
              </a:ext>
            </a:extLst>
          </p:cNvPr>
          <p:cNvPicPr>
            <a:picLocks noChangeAspect="1"/>
          </p:cNvPicPr>
          <p:nvPr/>
        </p:nvPicPr>
        <p:blipFill rotWithShape="1">
          <a:blip r:embed="rId2">
            <a:alphaModFix amt="50000"/>
          </a:blip>
          <a:srcRect t="1149" r="-1" b="13601"/>
          <a:stretch/>
        </p:blipFill>
        <p:spPr>
          <a:xfrm>
            <a:off x="20" y="10"/>
            <a:ext cx="12188930" cy="6857990"/>
          </a:xfrm>
          <a:prstGeom prst="rect">
            <a:avLst/>
          </a:prstGeom>
        </p:spPr>
      </p:pic>
      <p:sp>
        <p:nvSpPr>
          <p:cNvPr id="2" name="Title 1">
            <a:extLst>
              <a:ext uri="{FF2B5EF4-FFF2-40B4-BE49-F238E27FC236}">
                <a16:creationId xmlns:a16="http://schemas.microsoft.com/office/drawing/2014/main" id="{F60FA467-7AD2-4C76-D207-4E90BA7259B8}"/>
              </a:ext>
            </a:extLst>
          </p:cNvPr>
          <p:cNvSpPr>
            <a:spLocks noGrp="1"/>
          </p:cNvSpPr>
          <p:nvPr>
            <p:ph type="ctrTitle"/>
          </p:nvPr>
        </p:nvSpPr>
        <p:spPr>
          <a:xfrm>
            <a:off x="1524000" y="1122363"/>
            <a:ext cx="9144000" cy="3063240"/>
          </a:xfrm>
        </p:spPr>
        <p:txBody>
          <a:bodyPr>
            <a:normAutofit/>
          </a:bodyPr>
          <a:lstStyle/>
          <a:p>
            <a:r>
              <a:rPr lang="en-US" sz="6600" b="1" dirty="0">
                <a:solidFill>
                  <a:schemeClr val="bg1"/>
                </a:solidFill>
              </a:rPr>
              <a:t>Brave Enough to Believe</a:t>
            </a:r>
            <a:br>
              <a:rPr lang="en-US" sz="6600" b="1" dirty="0">
                <a:solidFill>
                  <a:schemeClr val="bg1"/>
                </a:solidFill>
              </a:rPr>
            </a:br>
            <a:r>
              <a:rPr lang="en-US" sz="4800" b="1" dirty="0">
                <a:solidFill>
                  <a:schemeClr val="bg1"/>
                </a:solidFill>
              </a:rPr>
              <a:t>Ch. 4</a:t>
            </a:r>
          </a:p>
        </p:txBody>
      </p:sp>
      <p:sp>
        <p:nvSpPr>
          <p:cNvPr id="3" name="Subtitle 2">
            <a:extLst>
              <a:ext uri="{FF2B5EF4-FFF2-40B4-BE49-F238E27FC236}">
                <a16:creationId xmlns:a16="http://schemas.microsoft.com/office/drawing/2014/main" id="{81D42285-329C-C805-AB42-D346D4195945}"/>
              </a:ext>
            </a:extLst>
          </p:cNvPr>
          <p:cNvSpPr>
            <a:spLocks noGrp="1"/>
          </p:cNvSpPr>
          <p:nvPr>
            <p:ph type="subTitle" idx="1"/>
          </p:nvPr>
        </p:nvSpPr>
        <p:spPr>
          <a:xfrm>
            <a:off x="1527048" y="4599432"/>
            <a:ext cx="9144000" cy="1536192"/>
          </a:xfrm>
        </p:spPr>
        <p:txBody>
          <a:bodyPr>
            <a:normAutofit/>
          </a:bodyPr>
          <a:lstStyle/>
          <a:p>
            <a:r>
              <a:rPr lang="en-US" b="1" dirty="0">
                <a:solidFill>
                  <a:schemeClr val="bg1"/>
                </a:solidFill>
              </a:rPr>
              <a:t>A Setup – How Can I Get Untangled from Uncertainty and Overcome My Fear of the Unknown?</a:t>
            </a:r>
          </a:p>
        </p:txBody>
      </p:sp>
      <p:sp>
        <p:nvSpPr>
          <p:cNvPr id="5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1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ED6C-D45C-DB25-88E1-6E91E3479E22}"/>
              </a:ext>
            </a:extLst>
          </p:cNvPr>
          <p:cNvSpPr>
            <a:spLocks noGrp="1"/>
          </p:cNvSpPr>
          <p:nvPr>
            <p:ph type="title"/>
          </p:nvPr>
        </p:nvSpPr>
        <p:spPr/>
        <p:txBody>
          <a:bodyPr>
            <a:normAutofit/>
          </a:bodyPr>
          <a:lstStyle/>
          <a:p>
            <a:pPr algn="ctr"/>
            <a:r>
              <a:rPr lang="en-US" sz="4800" b="1" dirty="0">
                <a:solidFill>
                  <a:srgbClr val="C00000"/>
                </a:solidFill>
              </a:rPr>
              <a:t>Insights . . .</a:t>
            </a:r>
          </a:p>
        </p:txBody>
      </p:sp>
      <p:sp>
        <p:nvSpPr>
          <p:cNvPr id="3" name="Content Placeholder 2">
            <a:extLst>
              <a:ext uri="{FF2B5EF4-FFF2-40B4-BE49-F238E27FC236}">
                <a16:creationId xmlns:a16="http://schemas.microsoft.com/office/drawing/2014/main" id="{C836568D-7128-B0A5-A659-0C5BDD68D56C}"/>
              </a:ext>
            </a:extLst>
          </p:cNvPr>
          <p:cNvSpPr>
            <a:spLocks noGrp="1"/>
          </p:cNvSpPr>
          <p:nvPr>
            <p:ph idx="1"/>
          </p:nvPr>
        </p:nvSpPr>
        <p:spPr/>
        <p:txBody>
          <a:bodyPr/>
          <a:lstStyle/>
          <a:p>
            <a:pPr marL="0" indent="0" algn="ctr">
              <a:buNone/>
            </a:pPr>
            <a:r>
              <a:rPr lang="en-US" sz="3600" dirty="0"/>
              <a:t>Tell us of an experience where you could tell that God wanted you to do something different or move to a different location, but you gave Him excuses for not doing it?</a:t>
            </a:r>
          </a:p>
          <a:p>
            <a:pPr marL="0" indent="0" algn="ctr">
              <a:buNone/>
            </a:pPr>
            <a:endParaRPr lang="en-US" sz="2000" dirty="0"/>
          </a:p>
          <a:p>
            <a:pPr marL="0" indent="0" algn="ctr">
              <a:buNone/>
            </a:pPr>
            <a:r>
              <a:rPr lang="en-US" sz="4400" b="1" dirty="0"/>
              <a:t>How did it turn out?</a:t>
            </a:r>
          </a:p>
          <a:p>
            <a:pPr marL="0" indent="0" algn="ctr">
              <a:buNone/>
            </a:pPr>
            <a:endParaRPr lang="en-US" sz="4400" b="1" dirty="0"/>
          </a:p>
        </p:txBody>
      </p:sp>
    </p:spTree>
    <p:extLst>
      <p:ext uri="{BB962C8B-B14F-4D97-AF65-F5344CB8AC3E}">
        <p14:creationId xmlns:p14="http://schemas.microsoft.com/office/powerpoint/2010/main" val="34125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yellow suit walking on a beach&#10;&#10;Description automatically generated">
            <a:extLst>
              <a:ext uri="{FF2B5EF4-FFF2-40B4-BE49-F238E27FC236}">
                <a16:creationId xmlns:a16="http://schemas.microsoft.com/office/drawing/2014/main" id="{DE819802-AC13-5C17-CDA6-49FEF5B44667}"/>
              </a:ext>
            </a:extLst>
          </p:cNvPr>
          <p:cNvPicPr>
            <a:picLocks noChangeAspect="1"/>
          </p:cNvPicPr>
          <p:nvPr/>
        </p:nvPicPr>
        <p:blipFill rotWithShape="1">
          <a:blip r:embed="rId2"/>
          <a:srcRect l="20688"/>
          <a:stretch/>
        </p:blipFill>
        <p:spPr>
          <a:xfrm>
            <a:off x="2522356" y="10"/>
            <a:ext cx="9669642" cy="6857990"/>
          </a:xfrm>
          <a:prstGeom prst="rect">
            <a:avLst/>
          </a:prstGeom>
        </p:spPr>
      </p:pic>
      <p:sp>
        <p:nvSpPr>
          <p:cNvPr id="16"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AAF549-A2E0-AE7B-B4B0-FA88A61A4DFB}"/>
              </a:ext>
            </a:extLst>
          </p:cNvPr>
          <p:cNvSpPr>
            <a:spLocks noGrp="1"/>
          </p:cNvSpPr>
          <p:nvPr>
            <p:ph type="title"/>
          </p:nvPr>
        </p:nvSpPr>
        <p:spPr>
          <a:xfrm>
            <a:off x="838200" y="365125"/>
            <a:ext cx="3822189" cy="1899912"/>
          </a:xfrm>
        </p:spPr>
        <p:txBody>
          <a:bodyPr>
            <a:normAutofit/>
          </a:bodyPr>
          <a:lstStyle/>
          <a:p>
            <a:r>
              <a:rPr lang="en-US" sz="4000" b="1" u="sng" dirty="0">
                <a:solidFill>
                  <a:srgbClr val="0070C0"/>
                </a:solidFill>
              </a:rPr>
              <a:t>News Headlines</a:t>
            </a:r>
          </a:p>
        </p:txBody>
      </p:sp>
      <p:sp>
        <p:nvSpPr>
          <p:cNvPr id="3" name="Content Placeholder 2">
            <a:extLst>
              <a:ext uri="{FF2B5EF4-FFF2-40B4-BE49-F238E27FC236}">
                <a16:creationId xmlns:a16="http://schemas.microsoft.com/office/drawing/2014/main" id="{7F34A3AD-408E-110F-FD6C-90DED5ED02F5}"/>
              </a:ext>
            </a:extLst>
          </p:cNvPr>
          <p:cNvSpPr>
            <a:spLocks noGrp="1"/>
          </p:cNvSpPr>
          <p:nvPr>
            <p:ph idx="1"/>
          </p:nvPr>
        </p:nvSpPr>
        <p:spPr>
          <a:xfrm>
            <a:off x="838200" y="1781503"/>
            <a:ext cx="3822189" cy="4395460"/>
          </a:xfrm>
        </p:spPr>
        <p:txBody>
          <a:bodyPr>
            <a:normAutofit fontScale="92500" lnSpcReduction="10000"/>
          </a:bodyPr>
          <a:lstStyle/>
          <a:p>
            <a:pPr marL="0" indent="0" algn="ctr">
              <a:buNone/>
            </a:pPr>
            <a:r>
              <a:rPr lang="en-US" sz="2400" b="1" dirty="0"/>
              <a:t>War</a:t>
            </a:r>
          </a:p>
          <a:p>
            <a:pPr marL="0" indent="0" algn="ctr">
              <a:buNone/>
            </a:pPr>
            <a:r>
              <a:rPr lang="en-US" sz="2400" b="1" dirty="0"/>
              <a:t>Floods</a:t>
            </a:r>
          </a:p>
          <a:p>
            <a:pPr marL="0" indent="0" algn="ctr">
              <a:buNone/>
            </a:pPr>
            <a:r>
              <a:rPr lang="en-US" sz="2400" b="1" dirty="0"/>
              <a:t>Disease</a:t>
            </a:r>
          </a:p>
          <a:p>
            <a:pPr marL="0" indent="0" algn="ctr">
              <a:buNone/>
            </a:pPr>
            <a:endParaRPr lang="en-US" sz="2400" b="1" dirty="0"/>
          </a:p>
          <a:p>
            <a:pPr marL="0" indent="0" algn="ctr">
              <a:buNone/>
            </a:pPr>
            <a:r>
              <a:rPr lang="en-US" sz="3300" b="1" dirty="0">
                <a:solidFill>
                  <a:srgbClr val="C00000"/>
                </a:solidFill>
              </a:rPr>
              <a:t>Faith Over Fear!</a:t>
            </a:r>
          </a:p>
          <a:p>
            <a:pPr marL="0" indent="0" algn="ctr">
              <a:buNone/>
            </a:pPr>
            <a:endParaRPr lang="en-US" sz="900" b="1" dirty="0"/>
          </a:p>
          <a:p>
            <a:pPr marL="0" indent="0" algn="ctr">
              <a:buNone/>
            </a:pPr>
            <a:r>
              <a:rPr lang="en-US" sz="2400" b="1" dirty="0"/>
              <a:t>Florida on Alert: Leprosy Cases Surge, Risk of Endemic Outbreak Looms</a:t>
            </a:r>
          </a:p>
          <a:p>
            <a:r>
              <a:rPr lang="en-US" sz="2000" dirty="0">
                <a:hlinkClick r:id="rId3"/>
              </a:rPr>
              <a:t>https://www.nbcnews.com/health/health-news/leprosy-may-be-endemic-florida-cdc-rcna97567</a:t>
            </a:r>
            <a:r>
              <a:rPr lang="en-US" sz="2000" dirty="0"/>
              <a:t> </a:t>
            </a:r>
          </a:p>
          <a:p>
            <a:pPr marL="0" indent="0">
              <a:buNone/>
            </a:pPr>
            <a:endParaRPr lang="en-US" sz="2000" dirty="0"/>
          </a:p>
        </p:txBody>
      </p:sp>
    </p:spTree>
    <p:extLst>
      <p:ext uri="{BB962C8B-B14F-4D97-AF65-F5344CB8AC3E}">
        <p14:creationId xmlns:p14="http://schemas.microsoft.com/office/powerpoint/2010/main" val="32859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4ECDE-7DDF-3946-67C5-D2F204C78C4C}"/>
              </a:ext>
            </a:extLst>
          </p:cNvPr>
          <p:cNvSpPr>
            <a:spLocks noGrp="1"/>
          </p:cNvSpPr>
          <p:nvPr>
            <p:ph type="title"/>
          </p:nvPr>
        </p:nvSpPr>
        <p:spPr>
          <a:xfrm>
            <a:off x="841248" y="548640"/>
            <a:ext cx="3600860" cy="5431536"/>
          </a:xfrm>
        </p:spPr>
        <p:txBody>
          <a:bodyPr>
            <a:normAutofit/>
          </a:bodyPr>
          <a:lstStyle/>
          <a:p>
            <a:r>
              <a:rPr lang="en-US" sz="4800" b="1" i="1" dirty="0">
                <a:solidFill>
                  <a:srgbClr val="C00000"/>
                </a:solidFill>
              </a:rPr>
              <a:t>“But God . .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54365B-A4D9-1C16-0CC7-BB4488D4708E}"/>
              </a:ext>
            </a:extLst>
          </p:cNvPr>
          <p:cNvSpPr>
            <a:spLocks noGrp="1"/>
          </p:cNvSpPr>
          <p:nvPr>
            <p:ph idx="1"/>
          </p:nvPr>
        </p:nvSpPr>
        <p:spPr>
          <a:xfrm>
            <a:off x="5126418" y="552091"/>
            <a:ext cx="6224335" cy="5431536"/>
          </a:xfrm>
        </p:spPr>
        <p:txBody>
          <a:bodyPr anchor="ctr">
            <a:normAutofit/>
          </a:bodyPr>
          <a:lstStyle/>
          <a:p>
            <a:pPr marL="0" indent="0">
              <a:buNone/>
            </a:pPr>
            <a:endParaRPr lang="en-US" sz="2200" dirty="0"/>
          </a:p>
          <a:p>
            <a:pPr marL="0" indent="0" algn="ctr">
              <a:buNone/>
            </a:pPr>
            <a:r>
              <a:rPr lang="en-US" sz="4000" b="1" dirty="0">
                <a:solidFill>
                  <a:srgbClr val="0070C0"/>
                </a:solidFill>
              </a:rPr>
              <a:t>When we seek self-preservation instead of full surrender, we stifle our spiritual growth and minimize our impact for the kingdom of God</a:t>
            </a:r>
            <a:r>
              <a:rPr lang="en-US" sz="4000" b="1" dirty="0"/>
              <a:t>.</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26761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Hand reaching out to sun">
            <a:extLst>
              <a:ext uri="{FF2B5EF4-FFF2-40B4-BE49-F238E27FC236}">
                <a16:creationId xmlns:a16="http://schemas.microsoft.com/office/drawing/2014/main" id="{57766044-61F9-D115-D783-6427F41DD0DB}"/>
              </a:ext>
            </a:extLst>
          </p:cNvPr>
          <p:cNvPicPr>
            <a:picLocks noChangeAspect="1"/>
          </p:cNvPicPr>
          <p:nvPr/>
        </p:nvPicPr>
        <p:blipFill rotWithShape="1">
          <a:blip r:embed="rId2"/>
          <a:srcRect l="5531" r="2" b="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338ABA-9F08-361B-5C17-DE358BA2F2C7}"/>
              </a:ext>
            </a:extLst>
          </p:cNvPr>
          <p:cNvSpPr>
            <a:spLocks noGrp="1"/>
          </p:cNvSpPr>
          <p:nvPr>
            <p:ph type="title"/>
          </p:nvPr>
        </p:nvSpPr>
        <p:spPr>
          <a:xfrm>
            <a:off x="838200" y="365125"/>
            <a:ext cx="3822189" cy="1899912"/>
          </a:xfrm>
        </p:spPr>
        <p:txBody>
          <a:bodyPr>
            <a:normAutofit/>
          </a:bodyPr>
          <a:lstStyle/>
          <a:p>
            <a:pPr algn="ctr"/>
            <a:r>
              <a:rPr lang="en-US" b="1" u="sng" dirty="0">
                <a:solidFill>
                  <a:srgbClr val="7030A0"/>
                </a:solidFill>
              </a:rPr>
              <a:t>Personal Prayer</a:t>
            </a:r>
          </a:p>
        </p:txBody>
      </p:sp>
      <p:sp>
        <p:nvSpPr>
          <p:cNvPr id="3" name="Content Placeholder 2">
            <a:extLst>
              <a:ext uri="{FF2B5EF4-FFF2-40B4-BE49-F238E27FC236}">
                <a16:creationId xmlns:a16="http://schemas.microsoft.com/office/drawing/2014/main" id="{2258B068-6720-0DB6-3B59-D7BA83F685E8}"/>
              </a:ext>
            </a:extLst>
          </p:cNvPr>
          <p:cNvSpPr>
            <a:spLocks noGrp="1"/>
          </p:cNvSpPr>
          <p:nvPr>
            <p:ph idx="1"/>
          </p:nvPr>
        </p:nvSpPr>
        <p:spPr>
          <a:xfrm>
            <a:off x="838200" y="2002221"/>
            <a:ext cx="3822189" cy="3594538"/>
          </a:xfrm>
        </p:spPr>
        <p:txBody>
          <a:bodyPr>
            <a:normAutofit/>
          </a:bodyPr>
          <a:lstStyle/>
          <a:p>
            <a:pPr marL="0" indent="0" algn="ctr">
              <a:buNone/>
            </a:pPr>
            <a:r>
              <a:rPr lang="en-US" b="1" dirty="0">
                <a:solidFill>
                  <a:srgbClr val="0070C0"/>
                </a:solidFill>
              </a:rPr>
              <a:t>Jesus, help me to trust Your timing, even when I don’t understand.</a:t>
            </a:r>
          </a:p>
          <a:p>
            <a:pPr marL="0" indent="0" algn="ctr">
              <a:buNone/>
            </a:pPr>
            <a:r>
              <a:rPr lang="en-US" b="1" dirty="0">
                <a:solidFill>
                  <a:srgbClr val="0070C0"/>
                </a:solidFill>
              </a:rPr>
              <a:t> </a:t>
            </a:r>
          </a:p>
          <a:p>
            <a:pPr marL="0" indent="0" algn="ctr">
              <a:buNone/>
            </a:pPr>
            <a:r>
              <a:rPr lang="en-US" b="1" dirty="0"/>
              <a:t>More than anything, I want to see </a:t>
            </a:r>
            <a:r>
              <a:rPr lang="en-US" b="1" dirty="0">
                <a:solidFill>
                  <a:srgbClr val="0070C0"/>
                </a:solidFill>
              </a:rPr>
              <a:t>Your</a:t>
            </a:r>
            <a:r>
              <a:rPr lang="en-US" b="1" dirty="0"/>
              <a:t> glory through my life and decisions.</a:t>
            </a:r>
          </a:p>
        </p:txBody>
      </p:sp>
    </p:spTree>
    <p:extLst>
      <p:ext uri="{BB962C8B-B14F-4D97-AF65-F5344CB8AC3E}">
        <p14:creationId xmlns:p14="http://schemas.microsoft.com/office/powerpoint/2010/main" val="61138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218132-C84A-C76B-0E0C-AA0FB7FED1C1}"/>
              </a:ext>
            </a:extLst>
          </p:cNvPr>
          <p:cNvSpPr>
            <a:spLocks noGrp="1"/>
          </p:cNvSpPr>
          <p:nvPr>
            <p:ph type="title"/>
          </p:nvPr>
        </p:nvSpPr>
        <p:spPr>
          <a:xfrm>
            <a:off x="630936" y="457200"/>
            <a:ext cx="4343400" cy="1929384"/>
          </a:xfrm>
        </p:spPr>
        <p:txBody>
          <a:bodyPr anchor="ctr">
            <a:normAutofit/>
          </a:bodyPr>
          <a:lstStyle/>
          <a:p>
            <a:r>
              <a:rPr lang="en-US" sz="4800" b="1"/>
              <a:t>Jesus and the Twelve Disciples</a:t>
            </a:r>
          </a:p>
        </p:txBody>
      </p:sp>
      <p:sp>
        <p:nvSpPr>
          <p:cNvPr id="2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3A5C8074-CB55-C63A-9493-BAAF5998B584}"/>
              </a:ext>
            </a:extLst>
          </p:cNvPr>
          <p:cNvSpPr>
            <a:spLocks noGrp="1"/>
          </p:cNvSpPr>
          <p:nvPr>
            <p:ph idx="1"/>
          </p:nvPr>
        </p:nvSpPr>
        <p:spPr>
          <a:xfrm>
            <a:off x="5541263" y="457200"/>
            <a:ext cx="6007608" cy="1929384"/>
          </a:xfrm>
        </p:spPr>
        <p:txBody>
          <a:bodyPr anchor="ctr">
            <a:normAutofit/>
          </a:bodyPr>
          <a:lstStyle/>
          <a:p>
            <a:pPr marL="0" indent="0" algn="ctr">
              <a:buNone/>
            </a:pPr>
            <a:r>
              <a:rPr lang="en-US" b="1" dirty="0">
                <a:solidFill>
                  <a:srgbClr val="0070C0"/>
                </a:solidFill>
              </a:rPr>
              <a:t>Historical Review in the Book of John</a:t>
            </a:r>
          </a:p>
        </p:txBody>
      </p:sp>
      <p:pic>
        <p:nvPicPr>
          <p:cNvPr id="5" name="Content Placeholder 4" descr="A group of people wearing different outfits&#10;&#10;Description automatically generated">
            <a:extLst>
              <a:ext uri="{FF2B5EF4-FFF2-40B4-BE49-F238E27FC236}">
                <a16:creationId xmlns:a16="http://schemas.microsoft.com/office/drawing/2014/main" id="{DEB00CCF-E9FD-FCC9-6D5D-1C7E196840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5924" y="2569464"/>
            <a:ext cx="4888951" cy="3678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group of men walking on a rocky road&#10;&#10;Description automatically generated">
            <a:extLst>
              <a:ext uri="{FF2B5EF4-FFF2-40B4-BE49-F238E27FC236}">
                <a16:creationId xmlns:a16="http://schemas.microsoft.com/office/drawing/2014/main" id="{29957FEF-A5D6-F828-F5ED-587FEFCBF3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65858" y="2569465"/>
            <a:ext cx="5856749" cy="3074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B27C234D-C844-B7A3-91D1-25F195E26FFB}"/>
              </a:ext>
            </a:extLst>
          </p:cNvPr>
          <p:cNvSpPr txBox="1"/>
          <p:nvPr/>
        </p:nvSpPr>
        <p:spPr>
          <a:xfrm>
            <a:off x="3185547" y="60483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online-ministries.org/who-were-the-12-disciples-of-jesu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1CEF6FFC-359C-C307-E7E1-811BEA5A2299}"/>
              </a:ext>
            </a:extLst>
          </p:cNvPr>
          <p:cNvSpPr txBox="1"/>
          <p:nvPr/>
        </p:nvSpPr>
        <p:spPr>
          <a:xfrm>
            <a:off x="9415566" y="5644256"/>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jdismc.blogspot.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62851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C6FC6-97BD-B389-5AD7-54686B486C5E}"/>
              </a:ext>
            </a:extLst>
          </p:cNvPr>
          <p:cNvSpPr>
            <a:spLocks noGrp="1"/>
          </p:cNvSpPr>
          <p:nvPr>
            <p:ph type="title"/>
          </p:nvPr>
        </p:nvSpPr>
        <p:spPr>
          <a:xfrm>
            <a:off x="686834" y="1153572"/>
            <a:ext cx="3200400" cy="4461163"/>
          </a:xfrm>
        </p:spPr>
        <p:txBody>
          <a:bodyPr>
            <a:normAutofit/>
          </a:bodyPr>
          <a:lstStyle/>
          <a:p>
            <a:r>
              <a:rPr lang="en-US" b="1">
                <a:solidFill>
                  <a:srgbClr val="FFFFFF"/>
                </a:solidFill>
              </a:rPr>
              <a:t>John 11  -- Lazarus    </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4FEC4FE2-7358-CCA6-4EE0-2AAF6E7E5FE6}"/>
              </a:ext>
            </a:extLst>
          </p:cNvPr>
          <p:cNvSpPr>
            <a:spLocks noGrp="1"/>
          </p:cNvSpPr>
          <p:nvPr>
            <p:ph idx="1"/>
          </p:nvPr>
        </p:nvSpPr>
        <p:spPr>
          <a:xfrm>
            <a:off x="4447308" y="591344"/>
            <a:ext cx="6906491" cy="5585619"/>
          </a:xfrm>
        </p:spPr>
        <p:txBody>
          <a:bodyPr anchor="ctr">
            <a:normAutofit/>
          </a:bodyPr>
          <a:lstStyle/>
          <a:p>
            <a:pPr marL="0" indent="0" algn="ctr">
              <a:buNone/>
            </a:pPr>
            <a:r>
              <a:rPr lang="en-US" b="1" dirty="0"/>
              <a:t>John 11:1-4   </a:t>
            </a:r>
            <a:r>
              <a:rPr lang="en-US" b="1" dirty="0">
                <a:solidFill>
                  <a:srgbClr val="0070C0"/>
                </a:solidFill>
              </a:rPr>
              <a:t>What happened to Lazarus?</a:t>
            </a:r>
          </a:p>
          <a:p>
            <a:pPr marL="0" indent="0">
              <a:buNone/>
            </a:pPr>
            <a:endParaRPr lang="en-US" dirty="0"/>
          </a:p>
          <a:p>
            <a:pPr marL="0" indent="0" algn="ctr">
              <a:buNone/>
            </a:pPr>
            <a:r>
              <a:rPr lang="en-US" dirty="0"/>
              <a:t>What is the meaning of the phrase, </a:t>
            </a:r>
          </a:p>
          <a:p>
            <a:pPr marL="0" indent="0" algn="ctr">
              <a:buNone/>
            </a:pPr>
            <a:r>
              <a:rPr lang="en-US" b="1" dirty="0">
                <a:solidFill>
                  <a:srgbClr val="0070C0"/>
                </a:solidFill>
              </a:rPr>
              <a:t>“the glory of God.”</a:t>
            </a:r>
            <a:r>
              <a:rPr lang="en-US" dirty="0"/>
              <a:t> (p. 57)</a:t>
            </a:r>
          </a:p>
          <a:p>
            <a:pPr marL="0" indent="0" algn="ctr">
              <a:buNone/>
            </a:pPr>
            <a:endParaRPr lang="en-US" dirty="0"/>
          </a:p>
          <a:p>
            <a:pPr marL="0" indent="0" algn="ctr">
              <a:buNone/>
            </a:pPr>
            <a:r>
              <a:rPr lang="en-US" dirty="0"/>
              <a:t>Exodus 15:11</a:t>
            </a:r>
          </a:p>
          <a:p>
            <a:pPr marL="0" indent="0" algn="ctr">
              <a:buNone/>
            </a:pPr>
            <a:r>
              <a:rPr lang="en-US" dirty="0"/>
              <a:t>Revelation 4:11</a:t>
            </a:r>
          </a:p>
        </p:txBody>
      </p:sp>
    </p:spTree>
    <p:extLst>
      <p:ext uri="{BB962C8B-B14F-4D97-AF65-F5344CB8AC3E}">
        <p14:creationId xmlns:p14="http://schemas.microsoft.com/office/powerpoint/2010/main" val="53277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A8494-AF7A-9AAB-E193-5B697CD3113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John 11: 1-3    Lazarus</a:t>
            </a:r>
          </a:p>
        </p:txBody>
      </p:sp>
      <p:pic>
        <p:nvPicPr>
          <p:cNvPr id="5" name="Content Placeholder 4" descr="A group of people standing in front of a stone wall&#10;&#10;Description automatically generated">
            <a:extLst>
              <a:ext uri="{FF2B5EF4-FFF2-40B4-BE49-F238E27FC236}">
                <a16:creationId xmlns:a16="http://schemas.microsoft.com/office/drawing/2014/main" id="{A0C1EBA9-6820-FB31-805B-104B76361EC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7316" y="910501"/>
            <a:ext cx="6780700" cy="5034669"/>
          </a:xfrm>
          <a:prstGeom prst="rect">
            <a:avLst/>
          </a:prstGeom>
        </p:spPr>
      </p:pic>
    </p:spTree>
    <p:extLst>
      <p:ext uri="{BB962C8B-B14F-4D97-AF65-F5344CB8AC3E}">
        <p14:creationId xmlns:p14="http://schemas.microsoft.com/office/powerpoint/2010/main" val="222103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1DC128-2C13-43FC-2E8B-5856179B15FE}"/>
              </a:ext>
            </a:extLst>
          </p:cNvPr>
          <p:cNvSpPr>
            <a:spLocks noGrp="1"/>
          </p:cNvSpPr>
          <p:nvPr>
            <p:ph type="title"/>
          </p:nvPr>
        </p:nvSpPr>
        <p:spPr>
          <a:xfrm>
            <a:off x="189186" y="2767106"/>
            <a:ext cx="3673365" cy="3071906"/>
          </a:xfrm>
        </p:spPr>
        <p:txBody>
          <a:bodyPr vert="horz" lIns="91440" tIns="45720" rIns="91440" bIns="45720" rtlCol="0" anchor="t">
            <a:normAutofit/>
          </a:bodyPr>
          <a:lstStyle/>
          <a:p>
            <a:pPr algn="ctr"/>
            <a:r>
              <a:rPr lang="en-US" sz="4000" b="1" kern="1200" dirty="0">
                <a:solidFill>
                  <a:srgbClr val="FFFFFF"/>
                </a:solidFill>
                <a:latin typeface="+mj-lt"/>
                <a:ea typeface="+mj-ea"/>
                <a:cs typeface="+mj-cs"/>
              </a:rPr>
              <a:t>Mary &amp; Martha</a:t>
            </a:r>
          </a:p>
        </p:txBody>
      </p:sp>
      <p:pic>
        <p:nvPicPr>
          <p:cNvPr id="4" name="Content Placeholder 3">
            <a:extLst>
              <a:ext uri="{FF2B5EF4-FFF2-40B4-BE49-F238E27FC236}">
                <a16:creationId xmlns:a16="http://schemas.microsoft.com/office/drawing/2014/main" id="{6D805D62-8D6E-7BD5-95F9-7CC041B5DC20}"/>
              </a:ext>
            </a:extLst>
          </p:cNvPr>
          <p:cNvPicPr>
            <a:picLocks noGrp="1" noChangeAspect="1"/>
          </p:cNvPicPr>
          <p:nvPr>
            <p:ph idx="1"/>
          </p:nvPr>
        </p:nvPicPr>
        <p:blipFill>
          <a:blip r:embed="rId2"/>
          <a:stretch>
            <a:fillRect/>
          </a:stretch>
        </p:blipFill>
        <p:spPr>
          <a:xfrm>
            <a:off x="5360835" y="467208"/>
            <a:ext cx="5508934" cy="5923584"/>
          </a:xfrm>
          <a:prstGeom prst="rect">
            <a:avLst/>
          </a:prstGeom>
        </p:spPr>
      </p:pic>
    </p:spTree>
    <p:extLst>
      <p:ext uri="{BB962C8B-B14F-4D97-AF65-F5344CB8AC3E}">
        <p14:creationId xmlns:p14="http://schemas.microsoft.com/office/powerpoint/2010/main" val="230733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f a person with his leg tied to a person&#10;&#10;Description automatically generated">
            <a:extLst>
              <a:ext uri="{FF2B5EF4-FFF2-40B4-BE49-F238E27FC236}">
                <a16:creationId xmlns:a16="http://schemas.microsoft.com/office/drawing/2014/main" id="{CA272A0A-40D2-3A59-5B53-5F3E2957245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986"/>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281079-6A5F-9560-21B7-A94878D8FFE7}"/>
              </a:ext>
            </a:extLst>
          </p:cNvPr>
          <p:cNvSpPr>
            <a:spLocks noGrp="1"/>
          </p:cNvSpPr>
          <p:nvPr>
            <p:ph type="title"/>
          </p:nvPr>
        </p:nvSpPr>
        <p:spPr>
          <a:xfrm>
            <a:off x="838200" y="365125"/>
            <a:ext cx="3822189" cy="1899912"/>
          </a:xfrm>
        </p:spPr>
        <p:txBody>
          <a:bodyPr>
            <a:normAutofit/>
          </a:bodyPr>
          <a:lstStyle/>
          <a:p>
            <a:r>
              <a:rPr lang="en-US" sz="4800" b="1" dirty="0">
                <a:solidFill>
                  <a:srgbClr val="0070C0"/>
                </a:solidFill>
              </a:rPr>
              <a:t>“God’s Timing” </a:t>
            </a:r>
          </a:p>
        </p:txBody>
      </p:sp>
      <p:sp>
        <p:nvSpPr>
          <p:cNvPr id="10" name="Content Placeholder 9">
            <a:extLst>
              <a:ext uri="{FF2B5EF4-FFF2-40B4-BE49-F238E27FC236}">
                <a16:creationId xmlns:a16="http://schemas.microsoft.com/office/drawing/2014/main" id="{BBDEDEDE-4317-90E6-2600-C60DD3F16FB8}"/>
              </a:ext>
            </a:extLst>
          </p:cNvPr>
          <p:cNvSpPr>
            <a:spLocks noGrp="1"/>
          </p:cNvSpPr>
          <p:nvPr>
            <p:ph idx="1"/>
          </p:nvPr>
        </p:nvSpPr>
        <p:spPr>
          <a:xfrm>
            <a:off x="838200" y="2033752"/>
            <a:ext cx="3822189" cy="4143211"/>
          </a:xfrm>
        </p:spPr>
        <p:txBody>
          <a:bodyPr>
            <a:normAutofit/>
          </a:bodyPr>
          <a:lstStyle/>
          <a:p>
            <a:pPr marL="0" indent="0" algn="ctr">
              <a:buNone/>
            </a:pPr>
            <a:r>
              <a:rPr lang="en-US" sz="3600" b="1" dirty="0">
                <a:solidFill>
                  <a:srgbClr val="0070C0"/>
                </a:solidFill>
              </a:rPr>
              <a:t>Our questions about God’s timing are opportunities for God’s glory.</a:t>
            </a:r>
          </a:p>
          <a:p>
            <a:pPr marL="0" indent="0" algn="ctr">
              <a:buNone/>
            </a:pPr>
            <a:endParaRPr lang="en-US" sz="800" b="1" dirty="0"/>
          </a:p>
          <a:p>
            <a:pPr marL="0" indent="0" algn="ctr">
              <a:buNone/>
            </a:pPr>
            <a:r>
              <a:rPr lang="en-US" sz="3200" b="1" dirty="0"/>
              <a:t>John 11: 5-6</a:t>
            </a:r>
            <a:endParaRPr lang="en-US" sz="1400" dirty="0"/>
          </a:p>
          <a:p>
            <a:pPr marL="0" indent="0" algn="ctr">
              <a:buNone/>
            </a:pPr>
            <a:r>
              <a:rPr lang="en-US" b="1" dirty="0"/>
              <a:t>Philippians 4: 6-8</a:t>
            </a:r>
          </a:p>
          <a:p>
            <a:pPr marL="0" indent="0">
              <a:buNone/>
            </a:pPr>
            <a:endParaRPr lang="en-US" sz="2000" dirty="0"/>
          </a:p>
        </p:txBody>
      </p:sp>
      <p:sp>
        <p:nvSpPr>
          <p:cNvPr id="6" name="TextBox 5">
            <a:extLst>
              <a:ext uri="{FF2B5EF4-FFF2-40B4-BE49-F238E27FC236}">
                <a16:creationId xmlns:a16="http://schemas.microsoft.com/office/drawing/2014/main" id="{D88E5830-DD80-359A-E39F-DB888F5CC9A0}"/>
              </a:ext>
            </a:extLst>
          </p:cNvPr>
          <p:cNvSpPr txBox="1"/>
          <p:nvPr/>
        </p:nvSpPr>
        <p:spPr>
          <a:xfrm>
            <a:off x="9732671"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ibledrivethru.blogspot.com/2017/09/for-gods-glor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09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63458-276A-C17E-4A8D-F86CB07C0870}"/>
              </a:ext>
            </a:extLst>
          </p:cNvPr>
          <p:cNvSpPr>
            <a:spLocks noGrp="1"/>
          </p:cNvSpPr>
          <p:nvPr>
            <p:ph type="title"/>
          </p:nvPr>
        </p:nvSpPr>
        <p:spPr>
          <a:xfrm>
            <a:off x="836679" y="723898"/>
            <a:ext cx="6002110" cy="1495425"/>
          </a:xfrm>
        </p:spPr>
        <p:txBody>
          <a:bodyPr>
            <a:normAutofit/>
          </a:bodyPr>
          <a:lstStyle/>
          <a:p>
            <a:r>
              <a:rPr lang="en-US" b="1" dirty="0">
                <a:solidFill>
                  <a:srgbClr val="7030A0"/>
                </a:solidFill>
              </a:rPr>
              <a:t>Philippians 4: 6-8</a:t>
            </a:r>
          </a:p>
        </p:txBody>
      </p:sp>
      <p:sp>
        <p:nvSpPr>
          <p:cNvPr id="3" name="Content Placeholder 2">
            <a:extLst>
              <a:ext uri="{FF2B5EF4-FFF2-40B4-BE49-F238E27FC236}">
                <a16:creationId xmlns:a16="http://schemas.microsoft.com/office/drawing/2014/main" id="{D49BC6C4-12D6-DF93-9437-BD9FBD797AE2}"/>
              </a:ext>
            </a:extLst>
          </p:cNvPr>
          <p:cNvSpPr>
            <a:spLocks noGrp="1"/>
          </p:cNvSpPr>
          <p:nvPr>
            <p:ph idx="1"/>
          </p:nvPr>
        </p:nvSpPr>
        <p:spPr>
          <a:xfrm>
            <a:off x="836680" y="2017986"/>
            <a:ext cx="6002110" cy="4116115"/>
          </a:xfrm>
        </p:spPr>
        <p:txBody>
          <a:bodyPr>
            <a:normAutofit/>
          </a:bodyPr>
          <a:lstStyle/>
          <a:p>
            <a:pPr marL="0" indent="0" algn="ctr">
              <a:buNone/>
            </a:pPr>
            <a:r>
              <a:rPr lang="en-US" sz="2400" dirty="0"/>
              <a:t>Do not be anxious about anything, but in everything by prayer and supplication with thanksgiving let your requests be made known to God. And the peace of God, which surpasses all understanding, will guard your hearts and minds in Christ Jesus.</a:t>
            </a:r>
          </a:p>
          <a:p>
            <a:pPr marL="0" indent="0">
              <a:buNone/>
            </a:pPr>
            <a:r>
              <a:rPr lang="en-US" sz="2000" b="1" u="sng" dirty="0"/>
              <a:t>Devotional</a:t>
            </a:r>
          </a:p>
          <a:p>
            <a:r>
              <a:rPr lang="en-US" sz="2000" dirty="0">
                <a:hlinkClick r:id="rId2"/>
              </a:rPr>
              <a:t>https://www.bible.com/bible/59/PHP.4.6-8.ESV</a:t>
            </a:r>
            <a:r>
              <a:rPr lang="en-US" sz="2000" dirty="0"/>
              <a:t> </a:t>
            </a:r>
          </a:p>
          <a:p>
            <a:r>
              <a:rPr lang="en-US" sz="2000" dirty="0">
                <a:hlinkClick r:id="rId3"/>
              </a:rPr>
              <a:t>https://www.bible.com/verse-of-the-day/PHP.4.6+PHP.4.7+PHP.4.8/62594?version=59</a:t>
            </a:r>
            <a:r>
              <a:rPr lang="en-US" sz="2000" dirty="0"/>
              <a:t> </a:t>
            </a:r>
          </a:p>
          <a:p>
            <a:endParaRPr lang="en-US" sz="2000" dirty="0"/>
          </a:p>
        </p:txBody>
      </p:sp>
      <p:pic>
        <p:nvPicPr>
          <p:cNvPr id="5" name="Picture 4" descr="Brazil landscape">
            <a:extLst>
              <a:ext uri="{FF2B5EF4-FFF2-40B4-BE49-F238E27FC236}">
                <a16:creationId xmlns:a16="http://schemas.microsoft.com/office/drawing/2014/main" id="{56FDC642-B61D-E636-CB23-0057296D009A}"/>
              </a:ext>
            </a:extLst>
          </p:cNvPr>
          <p:cNvPicPr>
            <a:picLocks noChangeAspect="1"/>
          </p:cNvPicPr>
          <p:nvPr/>
        </p:nvPicPr>
        <p:blipFill rotWithShape="1">
          <a:blip r:embed="rId4"/>
          <a:srcRect l="46663" r="18575" b="1"/>
          <a:stretch/>
        </p:blipFill>
        <p:spPr>
          <a:xfrm>
            <a:off x="7199440" y="10"/>
            <a:ext cx="4992560" cy="6857990"/>
          </a:xfrm>
          <a:prstGeom prst="rect">
            <a:avLst/>
          </a:prstGeom>
          <a:effectLst/>
        </p:spPr>
      </p:pic>
    </p:spTree>
    <p:extLst>
      <p:ext uri="{BB962C8B-B14F-4D97-AF65-F5344CB8AC3E}">
        <p14:creationId xmlns:p14="http://schemas.microsoft.com/office/powerpoint/2010/main" val="289427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342502B-4C2C-776E-EB60-FC1F0FAA5F10}"/>
              </a:ext>
            </a:extLst>
          </p:cNvPr>
          <p:cNvPicPr>
            <a:picLocks noChangeAspect="1"/>
          </p:cNvPicPr>
          <p:nvPr/>
        </p:nvPicPr>
        <p:blipFill rotWithShape="1">
          <a:blip r:embed="rId2"/>
          <a:srcRect t="8376" b="2131"/>
          <a:stretch/>
        </p:blipFill>
        <p:spPr>
          <a:xfrm>
            <a:off x="2522356" y="10"/>
            <a:ext cx="9669642" cy="6857990"/>
          </a:xfrm>
          <a:prstGeom prst="rect">
            <a:avLst/>
          </a:prstGeom>
        </p:spPr>
      </p:pic>
      <p:sp>
        <p:nvSpPr>
          <p:cNvPr id="36"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EE4CD1-C52D-40E4-ECC3-6CC05AE82F0F}"/>
              </a:ext>
            </a:extLst>
          </p:cNvPr>
          <p:cNvSpPr>
            <a:spLocks noGrp="1"/>
          </p:cNvSpPr>
          <p:nvPr>
            <p:ph type="title"/>
          </p:nvPr>
        </p:nvSpPr>
        <p:spPr>
          <a:xfrm>
            <a:off x="838200" y="365125"/>
            <a:ext cx="3822189" cy="1899912"/>
          </a:xfrm>
        </p:spPr>
        <p:txBody>
          <a:bodyPr>
            <a:normAutofit/>
          </a:bodyPr>
          <a:lstStyle/>
          <a:p>
            <a:r>
              <a:rPr lang="en-US" sz="4000" b="1" u="sng" dirty="0"/>
              <a:t>God’s Direction</a:t>
            </a:r>
          </a:p>
        </p:txBody>
      </p:sp>
      <p:sp>
        <p:nvSpPr>
          <p:cNvPr id="3" name="Content Placeholder 2">
            <a:extLst>
              <a:ext uri="{FF2B5EF4-FFF2-40B4-BE49-F238E27FC236}">
                <a16:creationId xmlns:a16="http://schemas.microsoft.com/office/drawing/2014/main" id="{94FBA819-A534-6797-AD47-3CD66BEF1A2A}"/>
              </a:ext>
            </a:extLst>
          </p:cNvPr>
          <p:cNvSpPr>
            <a:spLocks noGrp="1"/>
          </p:cNvSpPr>
          <p:nvPr>
            <p:ph idx="1"/>
          </p:nvPr>
        </p:nvSpPr>
        <p:spPr>
          <a:xfrm>
            <a:off x="838200" y="1702676"/>
            <a:ext cx="3822189" cy="4474287"/>
          </a:xfrm>
        </p:spPr>
        <p:txBody>
          <a:bodyPr>
            <a:normAutofit/>
          </a:bodyPr>
          <a:lstStyle/>
          <a:p>
            <a:pPr marL="0" indent="0">
              <a:buNone/>
            </a:pPr>
            <a:r>
              <a:rPr lang="en-US" b="1" dirty="0"/>
              <a:t>John 11: 7-8</a:t>
            </a:r>
          </a:p>
          <a:p>
            <a:pPr marL="0" indent="0">
              <a:buNone/>
            </a:pPr>
            <a:endParaRPr lang="en-US" sz="2000" b="1" dirty="0"/>
          </a:p>
          <a:p>
            <a:pPr marL="0" indent="0">
              <a:buNone/>
            </a:pPr>
            <a:r>
              <a:rPr lang="en-US" sz="3200" b="1" dirty="0"/>
              <a:t>A “Setup” for Thomas to reveal his bravery and loyalty to Jesus</a:t>
            </a:r>
          </a:p>
        </p:txBody>
      </p:sp>
    </p:spTree>
    <p:extLst>
      <p:ext uri="{BB962C8B-B14F-4D97-AF65-F5344CB8AC3E}">
        <p14:creationId xmlns:p14="http://schemas.microsoft.com/office/powerpoint/2010/main" val="3474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1549B-08F7-D4E1-DCBE-9512893CE03F}"/>
              </a:ext>
            </a:extLst>
          </p:cNvPr>
          <p:cNvSpPr>
            <a:spLocks noGrp="1"/>
          </p:cNvSpPr>
          <p:nvPr>
            <p:ph type="title"/>
          </p:nvPr>
        </p:nvSpPr>
        <p:spPr>
          <a:xfrm>
            <a:off x="640079" y="2074363"/>
            <a:ext cx="304905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Lazarus</a:t>
            </a:r>
            <a:br>
              <a:rPr lang="en-US" sz="2600" b="1" kern="1200" dirty="0">
                <a:solidFill>
                  <a:srgbClr val="FFFFFF"/>
                </a:solidFill>
                <a:latin typeface="+mj-lt"/>
                <a:ea typeface="+mj-ea"/>
                <a:cs typeface="+mj-cs"/>
              </a:rPr>
            </a:br>
            <a:br>
              <a:rPr lang="en-US" sz="2600" b="1" kern="1200" dirty="0">
                <a:solidFill>
                  <a:srgbClr val="FFFFFF"/>
                </a:solidFill>
                <a:latin typeface="+mj-lt"/>
                <a:ea typeface="+mj-ea"/>
                <a:cs typeface="+mj-cs"/>
              </a:rPr>
            </a:br>
            <a:r>
              <a:rPr lang="en-US" sz="2600" b="1" kern="1200" dirty="0">
                <a:solidFill>
                  <a:srgbClr val="FFFFFF"/>
                </a:solidFill>
                <a:latin typeface="+mj-lt"/>
                <a:ea typeface="+mj-ea"/>
                <a:cs typeface="+mj-cs"/>
              </a:rPr>
              <a:t>John 11:11-15</a:t>
            </a:r>
          </a:p>
        </p:txBody>
      </p:sp>
      <p:pic>
        <p:nvPicPr>
          <p:cNvPr id="9" name="Content Placeholder 8">
            <a:extLst>
              <a:ext uri="{FF2B5EF4-FFF2-40B4-BE49-F238E27FC236}">
                <a16:creationId xmlns:a16="http://schemas.microsoft.com/office/drawing/2014/main" id="{0B0B2C37-681E-7E13-DD2E-5E496FB7D396}"/>
              </a:ext>
            </a:extLst>
          </p:cNvPr>
          <p:cNvPicPr>
            <a:picLocks noGrp="1" noChangeAspect="1"/>
          </p:cNvPicPr>
          <p:nvPr>
            <p:ph idx="1"/>
          </p:nvPr>
        </p:nvPicPr>
        <p:blipFill>
          <a:blip r:embed="rId2"/>
          <a:stretch>
            <a:fillRect/>
          </a:stretch>
        </p:blipFill>
        <p:spPr>
          <a:xfrm>
            <a:off x="4278286" y="961812"/>
            <a:ext cx="6708826" cy="4930987"/>
          </a:xfrm>
          <a:prstGeom prst="rect">
            <a:avLst/>
          </a:prstGeom>
        </p:spPr>
      </p:pic>
    </p:spTree>
    <p:extLst>
      <p:ext uri="{BB962C8B-B14F-4D97-AF65-F5344CB8AC3E}">
        <p14:creationId xmlns:p14="http://schemas.microsoft.com/office/powerpoint/2010/main" val="342158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394</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Brave Enough to Believe Ch. 4</vt:lpstr>
      <vt:lpstr>Jesus and the Twelve Disciples</vt:lpstr>
      <vt:lpstr>John 11  -- Lazarus    </vt:lpstr>
      <vt:lpstr>John 11: 1-3    Lazarus</vt:lpstr>
      <vt:lpstr>Mary &amp; Martha</vt:lpstr>
      <vt:lpstr>“God’s Timing” </vt:lpstr>
      <vt:lpstr>Philippians 4: 6-8</vt:lpstr>
      <vt:lpstr>God’s Direction</vt:lpstr>
      <vt:lpstr>Lazarus  John 11:11-15</vt:lpstr>
      <vt:lpstr>Insights . . .</vt:lpstr>
      <vt:lpstr>News Headlines</vt:lpstr>
      <vt:lpstr>“But God . . .”</vt:lpstr>
      <vt:lpstr>Personal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Brave Enough to Believe</dc:title>
  <dc:creator>Robert McDowell</dc:creator>
  <cp:lastModifiedBy>Robert McDowell</cp:lastModifiedBy>
  <cp:revision>1</cp:revision>
  <dcterms:created xsi:type="dcterms:W3CDTF">2023-08-03T18:52:07Z</dcterms:created>
  <dcterms:modified xsi:type="dcterms:W3CDTF">2023-09-13T18:26:17Z</dcterms:modified>
</cp:coreProperties>
</file>