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8" r:id="rId9"/>
    <p:sldId id="264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89588-074E-472E-815D-936A784F2D6C}" v="224" dt="2023-08-13T21:16:01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McDowell" userId="396c8ecec6dce893" providerId="LiveId" clId="{2B089588-074E-472E-815D-936A784F2D6C}"/>
    <pc:docChg chg="undo custSel addSld delSld modSld addMainMaster delMainMaster">
      <pc:chgData name="Robert McDowell" userId="396c8ecec6dce893" providerId="LiveId" clId="{2B089588-074E-472E-815D-936A784F2D6C}" dt="2023-09-15T13:37:16.663" v="1488" actId="14100"/>
      <pc:docMkLst>
        <pc:docMk/>
      </pc:docMkLst>
      <pc:sldChg chg="addSp delSp modSp new mod setBg modClrScheme addAnim delAnim setClrOvrMap chgLayout">
        <pc:chgData name="Robert McDowell" userId="396c8ecec6dce893" providerId="LiveId" clId="{2B089588-074E-472E-815D-936A784F2D6C}" dt="2023-09-15T13:37:16.663" v="1488" actId="14100"/>
        <pc:sldMkLst>
          <pc:docMk/>
          <pc:sldMk cId="2954747520" sldId="256"/>
        </pc:sldMkLst>
        <pc:spChg chg="mod">
          <ac:chgData name="Robert McDowell" userId="396c8ecec6dce893" providerId="LiveId" clId="{2B089588-074E-472E-815D-936A784F2D6C}" dt="2023-08-13T18:19:41.299" v="34" actId="14100"/>
          <ac:spMkLst>
            <pc:docMk/>
            <pc:sldMk cId="2954747520" sldId="256"/>
            <ac:spMk id="2" creationId="{42397892-44B4-35CB-75F7-BED2C2FDEDDB}"/>
          </ac:spMkLst>
        </pc:spChg>
        <pc:spChg chg="mod">
          <ac:chgData name="Robert McDowell" userId="396c8ecec6dce893" providerId="LiveId" clId="{2B089588-074E-472E-815D-936A784F2D6C}" dt="2023-09-15T13:37:16.663" v="1488" actId="14100"/>
          <ac:spMkLst>
            <pc:docMk/>
            <pc:sldMk cId="2954747520" sldId="256"/>
            <ac:spMk id="3" creationId="{D367C072-8438-74A6-7F40-F1447E8ECB65}"/>
          </ac:spMkLst>
        </pc:spChg>
        <pc:spChg chg="add del">
          <ac:chgData name="Robert McDowell" userId="396c8ecec6dce893" providerId="LiveId" clId="{2B089588-074E-472E-815D-936A784F2D6C}" dt="2023-08-13T18:14:44.052" v="3" actId="26606"/>
          <ac:spMkLst>
            <pc:docMk/>
            <pc:sldMk cId="2954747520" sldId="256"/>
            <ac:spMk id="9" creationId="{C1DD1A8A-57D5-4A81-AD04-532B043C5611}"/>
          </ac:spMkLst>
        </pc:spChg>
        <pc:spChg chg="add del">
          <ac:chgData name="Robert McDowell" userId="396c8ecec6dce893" providerId="LiveId" clId="{2B089588-074E-472E-815D-936A784F2D6C}" dt="2023-08-13T18:14:44.052" v="3" actId="26606"/>
          <ac:spMkLst>
            <pc:docMk/>
            <pc:sldMk cId="2954747520" sldId="256"/>
            <ac:spMk id="11" creationId="{007891EC-4501-44ED-A8C8-B11B6DB767AB}"/>
          </ac:spMkLst>
        </pc:spChg>
        <pc:spChg chg="add del">
          <ac:chgData name="Robert McDowell" userId="396c8ecec6dce893" providerId="LiveId" clId="{2B089588-074E-472E-815D-936A784F2D6C}" dt="2023-08-13T18:14:48.663" v="5" actId="26606"/>
          <ac:spMkLst>
            <pc:docMk/>
            <pc:sldMk cId="2954747520" sldId="256"/>
            <ac:spMk id="13" creationId="{AF2F604E-43BE-4DC3-B983-E071523364F8}"/>
          </ac:spMkLst>
        </pc:spChg>
        <pc:spChg chg="add del">
          <ac:chgData name="Robert McDowell" userId="396c8ecec6dce893" providerId="LiveId" clId="{2B089588-074E-472E-815D-936A784F2D6C}" dt="2023-08-13T18:14:48.663" v="5" actId="26606"/>
          <ac:spMkLst>
            <pc:docMk/>
            <pc:sldMk cId="2954747520" sldId="256"/>
            <ac:spMk id="14" creationId="{E91DC736-0EF8-4F87-9146-EBF1D2EE4D3D}"/>
          </ac:spMkLst>
        </pc:spChg>
        <pc:spChg chg="add del">
          <ac:chgData name="Robert McDowell" userId="396c8ecec6dce893" providerId="LiveId" clId="{2B089588-074E-472E-815D-936A784F2D6C}" dt="2023-08-13T18:14:48.663" v="5" actId="26606"/>
          <ac:spMkLst>
            <pc:docMk/>
            <pc:sldMk cId="2954747520" sldId="256"/>
            <ac:spMk id="15" creationId="{08C9B587-E65E-4B52-B37C-ABEBB6E87928}"/>
          </ac:spMkLst>
        </pc:spChg>
        <pc:spChg chg="add del">
          <ac:chgData name="Robert McDowell" userId="396c8ecec6dce893" providerId="LiveId" clId="{2B089588-074E-472E-815D-936A784F2D6C}" dt="2023-08-13T18:14:48.663" v="5" actId="26606"/>
          <ac:spMkLst>
            <pc:docMk/>
            <pc:sldMk cId="2954747520" sldId="256"/>
            <ac:spMk id="16" creationId="{097CD68E-23E3-4007-8847-CD0944C4F7BE}"/>
          </ac:spMkLst>
        </pc:spChg>
        <pc:spChg chg="add del">
          <ac:chgData name="Robert McDowell" userId="396c8ecec6dce893" providerId="LiveId" clId="{2B089588-074E-472E-815D-936A784F2D6C}" dt="2023-08-13T18:15:03.913" v="9" actId="26606"/>
          <ac:spMkLst>
            <pc:docMk/>
            <pc:sldMk cId="2954747520" sldId="256"/>
            <ac:spMk id="24" creationId="{BF9FFE17-DE95-4821-ACC1-B90C95449294}"/>
          </ac:spMkLst>
        </pc:spChg>
        <pc:spChg chg="add del">
          <ac:chgData name="Robert McDowell" userId="396c8ecec6dce893" providerId="LiveId" clId="{2B089588-074E-472E-815D-936A784F2D6C}" dt="2023-08-13T18:15:03.913" v="9" actId="26606"/>
          <ac:spMkLst>
            <pc:docMk/>
            <pc:sldMk cId="2954747520" sldId="256"/>
            <ac:spMk id="26" creationId="{03CF76AF-FF72-4430-A772-05840329020B}"/>
          </ac:spMkLst>
        </pc:spChg>
        <pc:spChg chg="add del">
          <ac:chgData name="Robert McDowell" userId="396c8ecec6dce893" providerId="LiveId" clId="{2B089588-074E-472E-815D-936A784F2D6C}" dt="2023-08-13T18:15:03.913" v="9" actId="26606"/>
          <ac:spMkLst>
            <pc:docMk/>
            <pc:sldMk cId="2954747520" sldId="256"/>
            <ac:spMk id="28" creationId="{0B1C8180-2FDD-4202-8C45-4057CB1AB26F}"/>
          </ac:spMkLst>
        </pc:spChg>
        <pc:spChg chg="add del">
          <ac:chgData name="Robert McDowell" userId="396c8ecec6dce893" providerId="LiveId" clId="{2B089588-074E-472E-815D-936A784F2D6C}" dt="2023-08-13T18:17:05.722" v="19" actId="26606"/>
          <ac:spMkLst>
            <pc:docMk/>
            <pc:sldMk cId="2954747520" sldId="256"/>
            <ac:spMk id="36" creationId="{A88F843D-1C1B-C740-AC27-E3238D0F5F47}"/>
          </ac:spMkLst>
        </pc:spChg>
        <pc:spChg chg="add del">
          <ac:chgData name="Robert McDowell" userId="396c8ecec6dce893" providerId="LiveId" clId="{2B089588-074E-472E-815D-936A784F2D6C}" dt="2023-08-13T18:17:05.722" v="19" actId="26606"/>
          <ac:spMkLst>
            <pc:docMk/>
            <pc:sldMk cId="2954747520" sldId="256"/>
            <ac:spMk id="37" creationId="{47D97D42-A01D-BC41-A1DE-4E2766A4E78F}"/>
          </ac:spMkLst>
        </pc:spChg>
        <pc:spChg chg="add del">
          <ac:chgData name="Robert McDowell" userId="396c8ecec6dce893" providerId="LiveId" clId="{2B089588-074E-472E-815D-936A784F2D6C}" dt="2023-08-13T18:17:05.722" v="19" actId="26606"/>
          <ac:spMkLst>
            <pc:docMk/>
            <pc:sldMk cId="2954747520" sldId="256"/>
            <ac:spMk id="38" creationId="{B7258F36-452C-D64A-A553-BEE4EAFE4143}"/>
          </ac:spMkLst>
        </pc:spChg>
        <pc:spChg chg="add del">
          <ac:chgData name="Robert McDowell" userId="396c8ecec6dce893" providerId="LiveId" clId="{2B089588-074E-472E-815D-936A784F2D6C}" dt="2023-08-13T18:16:34.574" v="15" actId="26606"/>
          <ac:spMkLst>
            <pc:docMk/>
            <pc:sldMk cId="2954747520" sldId="256"/>
            <ac:spMk id="43" creationId="{AD35AE2F-5E3A-49D9-8DE1-8A333BA4088E}"/>
          </ac:spMkLst>
        </pc:spChg>
        <pc:spChg chg="add del">
          <ac:chgData name="Robert McDowell" userId="396c8ecec6dce893" providerId="LiveId" clId="{2B089588-074E-472E-815D-936A784F2D6C}" dt="2023-08-13T18:16:34.574" v="15" actId="26606"/>
          <ac:spMkLst>
            <pc:docMk/>
            <pc:sldMk cId="2954747520" sldId="256"/>
            <ac:spMk id="45" creationId="{04D8AD8F-EF7F-481F-B99A-B8513897050A}"/>
          </ac:spMkLst>
        </pc:spChg>
        <pc:spChg chg="add del">
          <ac:chgData name="Robert McDowell" userId="396c8ecec6dce893" providerId="LiveId" clId="{2B089588-074E-472E-815D-936A784F2D6C}" dt="2023-08-13T18:16:34.574" v="15" actId="26606"/>
          <ac:spMkLst>
            <pc:docMk/>
            <pc:sldMk cId="2954747520" sldId="256"/>
            <ac:spMk id="47" creationId="{79EB4626-023C-436D-9F57-9EB46080909D}"/>
          </ac:spMkLst>
        </pc:spChg>
        <pc:spChg chg="add del">
          <ac:chgData name="Robert McDowell" userId="396c8ecec6dce893" providerId="LiveId" clId="{2B089588-074E-472E-815D-936A784F2D6C}" dt="2023-08-13T18:17:05.644" v="18" actId="26606"/>
          <ac:spMkLst>
            <pc:docMk/>
            <pc:sldMk cId="2954747520" sldId="256"/>
            <ac:spMk id="49" creationId="{37FDDF72-DE39-4F99-A3C1-DD9D7815D7DB}"/>
          </ac:spMkLst>
        </pc:spChg>
        <pc:spChg chg="add del">
          <ac:chgData name="Robert McDowell" userId="396c8ecec6dce893" providerId="LiveId" clId="{2B089588-074E-472E-815D-936A784F2D6C}" dt="2023-08-13T18:17:05.644" v="18" actId="26606"/>
          <ac:spMkLst>
            <pc:docMk/>
            <pc:sldMk cId="2954747520" sldId="256"/>
            <ac:spMk id="50" creationId="{5E4ECE80-3AD1-450C-B62A-98788F193948}"/>
          </ac:spMkLst>
        </pc:spChg>
        <pc:spChg chg="add del">
          <ac:chgData name="Robert McDowell" userId="396c8ecec6dce893" providerId="LiveId" clId="{2B089588-074E-472E-815D-936A784F2D6C}" dt="2023-08-13T18:17:05.644" v="18" actId="26606"/>
          <ac:spMkLst>
            <pc:docMk/>
            <pc:sldMk cId="2954747520" sldId="256"/>
            <ac:spMk id="51" creationId="{C4056FD6-9767-4B1A-ACC2-9883F6A5B86D}"/>
          </ac:spMkLst>
        </pc:spChg>
        <pc:spChg chg="add del">
          <ac:chgData name="Robert McDowell" userId="396c8ecec6dce893" providerId="LiveId" clId="{2B089588-074E-472E-815D-936A784F2D6C}" dt="2023-08-13T18:18:19.852" v="27" actId="26606"/>
          <ac:spMkLst>
            <pc:docMk/>
            <pc:sldMk cId="2954747520" sldId="256"/>
            <ac:spMk id="77" creationId="{A173122F-D466-4F08-90FA-0038F7AC214A}"/>
          </ac:spMkLst>
        </pc:spChg>
        <pc:spChg chg="add del">
          <ac:chgData name="Robert McDowell" userId="396c8ecec6dce893" providerId="LiveId" clId="{2B089588-074E-472E-815D-936A784F2D6C}" dt="2023-08-13T18:18:19.852" v="27" actId="26606"/>
          <ac:spMkLst>
            <pc:docMk/>
            <pc:sldMk cId="2954747520" sldId="256"/>
            <ac:spMk id="78" creationId="{DB537E44-9142-4F0D-A29D-C1409784F2B9}"/>
          </ac:spMkLst>
        </pc:spChg>
        <pc:spChg chg="add del">
          <ac:chgData name="Robert McDowell" userId="396c8ecec6dce893" providerId="LiveId" clId="{2B089588-074E-472E-815D-936A784F2D6C}" dt="2023-08-13T18:18:10.382" v="23" actId="26606"/>
          <ac:spMkLst>
            <pc:docMk/>
            <pc:sldMk cId="2954747520" sldId="256"/>
            <ac:spMk id="90" creationId="{BF9FFE17-DE95-4821-ACC1-B90C95449294}"/>
          </ac:spMkLst>
        </pc:spChg>
        <pc:spChg chg="add del">
          <ac:chgData name="Robert McDowell" userId="396c8ecec6dce893" providerId="LiveId" clId="{2B089588-074E-472E-815D-936A784F2D6C}" dt="2023-08-13T18:18:10.382" v="23" actId="26606"/>
          <ac:spMkLst>
            <pc:docMk/>
            <pc:sldMk cId="2954747520" sldId="256"/>
            <ac:spMk id="92" creationId="{03CF76AF-FF72-4430-A772-05840329020B}"/>
          </ac:spMkLst>
        </pc:spChg>
        <pc:spChg chg="add del">
          <ac:chgData name="Robert McDowell" userId="396c8ecec6dce893" providerId="LiveId" clId="{2B089588-074E-472E-815D-936A784F2D6C}" dt="2023-08-13T18:18:10.382" v="23" actId="26606"/>
          <ac:spMkLst>
            <pc:docMk/>
            <pc:sldMk cId="2954747520" sldId="256"/>
            <ac:spMk id="94" creationId="{0B1C8180-2FDD-4202-8C45-4057CB1AB26F}"/>
          </ac:spMkLst>
        </pc:spChg>
        <pc:spChg chg="add del">
          <ac:chgData name="Robert McDowell" userId="396c8ecec6dce893" providerId="LiveId" clId="{2B089588-074E-472E-815D-936A784F2D6C}" dt="2023-08-13T18:18:19.852" v="27" actId="26606"/>
          <ac:spMkLst>
            <pc:docMk/>
            <pc:sldMk cId="2954747520" sldId="256"/>
            <ac:spMk id="102" creationId="{0E91F5CA-B392-444C-88E3-BF5BAAEBDEB0}"/>
          </ac:spMkLst>
        </pc:spChg>
        <pc:spChg chg="add del">
          <ac:chgData name="Robert McDowell" userId="396c8ecec6dce893" providerId="LiveId" clId="{2B089588-074E-472E-815D-936A784F2D6C}" dt="2023-08-13T18:18:19.852" v="27" actId="26606"/>
          <ac:spMkLst>
            <pc:docMk/>
            <pc:sldMk cId="2954747520" sldId="256"/>
            <ac:spMk id="103" creationId="{0459807F-B6FA-44D3-9A53-C55B6B56884A}"/>
          </ac:spMkLst>
        </pc:spChg>
        <pc:grpChg chg="add del">
          <ac:chgData name="Robert McDowell" userId="396c8ecec6dce893" providerId="LiveId" clId="{2B089588-074E-472E-815D-936A784F2D6C}" dt="2023-08-13T18:15:03.944" v="10" actId="26606"/>
          <ac:grpSpMkLst>
            <pc:docMk/>
            <pc:sldMk cId="2954747520" sldId="256"/>
            <ac:grpSpMk id="18" creationId="{0E76F6F3-F5F0-B26D-1B63-73AD0299B731}"/>
          </ac:grpSpMkLst>
        </pc:grpChg>
        <pc:grpChg chg="add del">
          <ac:chgData name="Robert McDowell" userId="396c8ecec6dce893" providerId="LiveId" clId="{2B089588-074E-472E-815D-936A784F2D6C}" dt="2023-08-13T18:18:19.852" v="27" actId="26606"/>
          <ac:grpSpMkLst>
            <pc:docMk/>
            <pc:sldMk cId="2954747520" sldId="256"/>
            <ac:grpSpMk id="79" creationId="{55FA838A-0E6E-4C88-AD16-9F85F559A8AD}"/>
          </ac:grpSpMkLst>
        </pc:grpChg>
        <pc:picChg chg="add del mod ord">
          <ac:chgData name="Robert McDowell" userId="396c8ecec6dce893" providerId="LiveId" clId="{2B089588-074E-472E-815D-936A784F2D6C}" dt="2023-08-13T18:15:30.038" v="12" actId="21"/>
          <ac:picMkLst>
            <pc:docMk/>
            <pc:sldMk cId="2954747520" sldId="256"/>
            <ac:picMk id="4" creationId="{84B7C368-80A8-80A8-4F56-0E8A98AE6011}"/>
          </ac:picMkLst>
        </pc:picChg>
        <pc:picChg chg="add del">
          <ac:chgData name="Robert McDowell" userId="396c8ecec6dce893" providerId="LiveId" clId="{2B089588-074E-472E-815D-936A784F2D6C}" dt="2023-08-13T18:16:34.574" v="15" actId="26606"/>
          <ac:picMkLst>
            <pc:docMk/>
            <pc:sldMk cId="2954747520" sldId="256"/>
            <ac:picMk id="40" creationId="{31D6278F-42C5-19C2-1D4B-8789714118A8}"/>
          </ac:picMkLst>
        </pc:picChg>
        <pc:picChg chg="add del">
          <ac:chgData name="Robert McDowell" userId="396c8ecec6dce893" providerId="LiveId" clId="{2B089588-074E-472E-815D-936A784F2D6C}" dt="2023-08-13T18:17:05.644" v="18" actId="26606"/>
          <ac:picMkLst>
            <pc:docMk/>
            <pc:sldMk cId="2954747520" sldId="256"/>
            <ac:picMk id="52" creationId="{55E7266B-E090-8960-B5D3-B287339A2A04}"/>
          </ac:picMkLst>
        </pc:picChg>
        <pc:picChg chg="add mod ord">
          <ac:chgData name="Robert McDowell" userId="396c8ecec6dce893" providerId="LiveId" clId="{2B089588-074E-472E-815D-936A784F2D6C}" dt="2023-08-13T18:18:19.852" v="27" actId="26606"/>
          <ac:picMkLst>
            <pc:docMk/>
            <pc:sldMk cId="2954747520" sldId="256"/>
            <ac:picMk id="85" creationId="{02B8FFCB-4678-CC2F-87D1-5190E428060A}"/>
          </ac:picMkLst>
        </pc:picChg>
        <pc:cxnChg chg="add del">
          <ac:chgData name="Robert McDowell" userId="396c8ecec6dce893" providerId="LiveId" clId="{2B089588-074E-472E-815D-936A784F2D6C}" dt="2023-08-13T18:15:03.913" v="9" actId="26606"/>
          <ac:cxnSpMkLst>
            <pc:docMk/>
            <pc:sldMk cId="2954747520" sldId="256"/>
            <ac:cxnSpMk id="30" creationId="{D6E86CC6-13EA-4A88-86AD-CF27BF52CC95}"/>
          </ac:cxnSpMkLst>
        </pc:cxnChg>
        <pc:cxnChg chg="add del">
          <ac:chgData name="Robert McDowell" userId="396c8ecec6dce893" providerId="LiveId" clId="{2B089588-074E-472E-815D-936A784F2D6C}" dt="2023-08-13T18:15:03.913" v="9" actId="26606"/>
          <ac:cxnSpMkLst>
            <pc:docMk/>
            <pc:sldMk cId="2954747520" sldId="256"/>
            <ac:cxnSpMk id="32" creationId="{3F80B441-4F7D-4B40-8A13-FED03A1F3A16}"/>
          </ac:cxnSpMkLst>
        </pc:cxnChg>
        <pc:cxnChg chg="add del">
          <ac:chgData name="Robert McDowell" userId="396c8ecec6dce893" providerId="LiveId" clId="{2B089588-074E-472E-815D-936A784F2D6C}" dt="2023-08-13T18:15:03.913" v="9" actId="26606"/>
          <ac:cxnSpMkLst>
            <pc:docMk/>
            <pc:sldMk cId="2954747520" sldId="256"/>
            <ac:cxnSpMk id="34" creationId="{70C7FD1A-44B1-4E4C-B0C9-A8103DCCDCC2}"/>
          </ac:cxnSpMkLst>
        </pc:cxnChg>
        <pc:cxnChg chg="add del">
          <ac:chgData name="Robert McDowell" userId="396c8ecec6dce893" providerId="LiveId" clId="{2B089588-074E-472E-815D-936A784F2D6C}" dt="2023-08-13T18:18:10.382" v="23" actId="26606"/>
          <ac:cxnSpMkLst>
            <pc:docMk/>
            <pc:sldMk cId="2954747520" sldId="256"/>
            <ac:cxnSpMk id="96" creationId="{D6E86CC6-13EA-4A88-86AD-CF27BF52CC95}"/>
          </ac:cxnSpMkLst>
        </pc:cxnChg>
        <pc:cxnChg chg="add del">
          <ac:chgData name="Robert McDowell" userId="396c8ecec6dce893" providerId="LiveId" clId="{2B089588-074E-472E-815D-936A784F2D6C}" dt="2023-08-13T18:18:10.382" v="23" actId="26606"/>
          <ac:cxnSpMkLst>
            <pc:docMk/>
            <pc:sldMk cId="2954747520" sldId="256"/>
            <ac:cxnSpMk id="98" creationId="{3F80B441-4F7D-4B40-8A13-FED03A1F3A16}"/>
          </ac:cxnSpMkLst>
        </pc:cxnChg>
        <pc:cxnChg chg="add del">
          <ac:chgData name="Robert McDowell" userId="396c8ecec6dce893" providerId="LiveId" clId="{2B089588-074E-472E-815D-936A784F2D6C}" dt="2023-08-13T18:18:10.382" v="23" actId="26606"/>
          <ac:cxnSpMkLst>
            <pc:docMk/>
            <pc:sldMk cId="2954747520" sldId="256"/>
            <ac:cxnSpMk id="100" creationId="{70C7FD1A-44B1-4E4C-B0C9-A8103DCCDCC2}"/>
          </ac:cxnSpMkLst>
        </pc:cxnChg>
      </pc:sldChg>
      <pc:sldChg chg="addSp delSp modSp new mod setBg">
        <pc:chgData name="Robert McDowell" userId="396c8ecec6dce893" providerId="LiveId" clId="{2B089588-074E-472E-815D-936A784F2D6C}" dt="2023-08-13T18:29:36.623" v="59" actId="14100"/>
        <pc:sldMkLst>
          <pc:docMk/>
          <pc:sldMk cId="112781850" sldId="257"/>
        </pc:sldMkLst>
        <pc:spChg chg="add del">
          <ac:chgData name="Robert McDowell" userId="396c8ecec6dce893" providerId="LiveId" clId="{2B089588-074E-472E-815D-936A784F2D6C}" dt="2023-08-13T18:26:43.546" v="41" actId="26606"/>
          <ac:spMkLst>
            <pc:docMk/>
            <pc:sldMk cId="112781850" sldId="257"/>
            <ac:spMk id="2" creationId="{D00F3AD9-7EA9-21BB-A2AE-78242383308D}"/>
          </ac:spMkLst>
        </pc:spChg>
        <pc:spChg chg="del">
          <ac:chgData name="Robert McDowell" userId="396c8ecec6dce893" providerId="LiveId" clId="{2B089588-074E-472E-815D-936A784F2D6C}" dt="2023-08-13T18:25:20.822" v="36"/>
          <ac:spMkLst>
            <pc:docMk/>
            <pc:sldMk cId="112781850" sldId="257"/>
            <ac:spMk id="3" creationId="{278E0FB4-D73B-9B26-05A0-12DEA51FF664}"/>
          </ac:spMkLst>
        </pc:spChg>
        <pc:spChg chg="add del">
          <ac:chgData name="Robert McDowell" userId="396c8ecec6dce893" providerId="LiveId" clId="{2B089588-074E-472E-815D-936A784F2D6C}" dt="2023-08-13T18:26:43.514" v="40" actId="26606"/>
          <ac:spMkLst>
            <pc:docMk/>
            <pc:sldMk cId="112781850" sldId="257"/>
            <ac:spMk id="8" creationId="{FB9C8BE5-1E05-E02E-69DD-05C07F2DE975}"/>
          </ac:spMkLst>
        </pc:spChg>
        <pc:spChg chg="add del">
          <ac:chgData name="Robert McDowell" userId="396c8ecec6dce893" providerId="LiveId" clId="{2B089588-074E-472E-815D-936A784F2D6C}" dt="2023-08-13T18:26:43.514" v="40" actId="26606"/>
          <ac:spMkLst>
            <pc:docMk/>
            <pc:sldMk cId="112781850" sldId="257"/>
            <ac:spMk id="11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8:26:30.713" v="38" actId="26606"/>
          <ac:spMkLst>
            <pc:docMk/>
            <pc:sldMk cId="112781850" sldId="257"/>
            <ac:spMk id="42" creationId="{13B6DAC6-0186-4D62-AD69-90B9C0411EA3}"/>
          </ac:spMkLst>
        </pc:spChg>
        <pc:spChg chg="add del">
          <ac:chgData name="Robert McDowell" userId="396c8ecec6dce893" providerId="LiveId" clId="{2B089588-074E-472E-815D-936A784F2D6C}" dt="2023-08-13T18:26:43.514" v="40" actId="26606"/>
          <ac:spMkLst>
            <pc:docMk/>
            <pc:sldMk cId="112781850" sldId="257"/>
            <ac:spMk id="46" creationId="{9CB088BA-8550-4910-8653-B87C8689852C}"/>
          </ac:spMkLst>
        </pc:spChg>
        <pc:spChg chg="add del">
          <ac:chgData name="Robert McDowell" userId="396c8ecec6dce893" providerId="LiveId" clId="{2B089588-074E-472E-815D-936A784F2D6C}" dt="2023-08-13T18:26:43.514" v="40" actId="26606"/>
          <ac:spMkLst>
            <pc:docMk/>
            <pc:sldMk cId="112781850" sldId="257"/>
            <ac:spMk id="79" creationId="{D00F3AD9-7EA9-21BB-A2AE-78242383308D}"/>
          </ac:spMkLst>
        </pc:spChg>
        <pc:spChg chg="add del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84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85" creationId="{4E1EF4E8-5513-4BF5-BC41-04645281C672}"/>
          </ac:spMkLst>
        </pc:spChg>
        <pc:spChg chg="add del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87" creationId="{445FE972-3FD1-42A0-917A-5FC226BB7D2A}"/>
          </ac:spMkLst>
        </pc:spChg>
        <pc:spChg chg="add mod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88" creationId="{D00F3AD9-7EA9-21BB-A2AE-78242383308D}"/>
          </ac:spMkLst>
        </pc:spChg>
        <pc:spChg chg="add del">
          <ac:chgData name="Robert McDowell" userId="396c8ecec6dce893" providerId="LiveId" clId="{2B089588-074E-472E-815D-936A784F2D6C}" dt="2023-08-13T18:29:16.165" v="54" actId="26606"/>
          <ac:spMkLst>
            <pc:docMk/>
            <pc:sldMk cId="112781850" sldId="257"/>
            <ac:spMk id="92" creationId="{18BF6C56-F232-0670-88AC-2C7D1F6179A6}"/>
          </ac:spMkLst>
        </pc:spChg>
        <pc:spChg chg="add del">
          <ac:chgData name="Robert McDowell" userId="396c8ecec6dce893" providerId="LiveId" clId="{2B089588-074E-472E-815D-936A784F2D6C}" dt="2023-08-13T18:29:16.165" v="54" actId="26606"/>
          <ac:spMkLst>
            <pc:docMk/>
            <pc:sldMk cId="112781850" sldId="257"/>
            <ac:spMk id="95" creationId="{107134A1-6E23-4417-8A0E-6B7013EE74C7}"/>
          </ac:spMkLst>
        </pc:spChg>
        <pc:spChg chg="add del">
          <ac:chgData name="Robert McDowell" userId="396c8ecec6dce893" providerId="LiveId" clId="{2B089588-074E-472E-815D-936A784F2D6C}" dt="2023-08-13T18:28:50.976" v="50" actId="26606"/>
          <ac:spMkLst>
            <pc:docMk/>
            <pc:sldMk cId="112781850" sldId="257"/>
            <ac:spMk id="126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8:28:50.976" v="50" actId="26606"/>
          <ac:spMkLst>
            <pc:docMk/>
            <pc:sldMk cId="112781850" sldId="257"/>
            <ac:spMk id="128" creationId="{13B6DAC6-0186-4D62-AD69-90B9C0411EA3}"/>
          </ac:spMkLst>
        </pc:spChg>
        <pc:spChg chg="add del">
          <ac:chgData name="Robert McDowell" userId="396c8ecec6dce893" providerId="LiveId" clId="{2B089588-074E-472E-815D-936A784F2D6C}" dt="2023-08-13T18:28:50.976" v="50" actId="26606"/>
          <ac:spMkLst>
            <pc:docMk/>
            <pc:sldMk cId="112781850" sldId="257"/>
            <ac:spMk id="163" creationId="{429C64BC-8915-422E-9361-EE04C48FFD40}"/>
          </ac:spMkLst>
        </pc:spChg>
        <pc:spChg chg="add del">
          <ac:chgData name="Robert McDowell" userId="396c8ecec6dce893" providerId="LiveId" clId="{2B089588-074E-472E-815D-936A784F2D6C}" dt="2023-08-13T18:29:01.478" v="52" actId="26606"/>
          <ac:spMkLst>
            <pc:docMk/>
            <pc:sldMk cId="112781850" sldId="257"/>
            <ac:spMk id="166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8:29:01.478" v="52" actId="26606"/>
          <ac:spMkLst>
            <pc:docMk/>
            <pc:sldMk cId="112781850" sldId="257"/>
            <ac:spMk id="167" creationId="{4E1EF4E8-5513-4BF5-BC41-04645281C672}"/>
          </ac:spMkLst>
        </pc:spChg>
        <pc:spChg chg="add del">
          <ac:chgData name="Robert McDowell" userId="396c8ecec6dce893" providerId="LiveId" clId="{2B089588-074E-472E-815D-936A784F2D6C}" dt="2023-08-13T18:29:01.478" v="52" actId="26606"/>
          <ac:spMkLst>
            <pc:docMk/>
            <pc:sldMk cId="112781850" sldId="257"/>
            <ac:spMk id="169" creationId="{445FE972-3FD1-42A0-917A-5FC226BB7D2A}"/>
          </ac:spMkLst>
        </pc:spChg>
        <pc:spChg chg="add del">
          <ac:chgData name="Robert McDowell" userId="396c8ecec6dce893" providerId="LiveId" clId="{2B089588-074E-472E-815D-936A784F2D6C}" dt="2023-08-13T18:29:16.165" v="54" actId="26606"/>
          <ac:spMkLst>
            <pc:docMk/>
            <pc:sldMk cId="112781850" sldId="257"/>
            <ac:spMk id="173" creationId="{4CB47DB7-904B-416E-8C82-41DA194E038B}"/>
          </ac:spMkLst>
        </pc:spChg>
        <pc:spChg chg="add del">
          <ac:chgData name="Robert McDowell" userId="396c8ecec6dce893" providerId="LiveId" clId="{2B089588-074E-472E-815D-936A784F2D6C}" dt="2023-08-13T18:29:25.432" v="56" actId="26606"/>
          <ac:spMkLst>
            <pc:docMk/>
            <pc:sldMk cId="112781850" sldId="257"/>
            <ac:spMk id="178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8:29:25.432" v="56" actId="26606"/>
          <ac:spMkLst>
            <pc:docMk/>
            <pc:sldMk cId="112781850" sldId="257"/>
            <ac:spMk id="179" creationId="{4E1EF4E8-5513-4BF5-BC41-04645281C672}"/>
          </ac:spMkLst>
        </pc:spChg>
        <pc:spChg chg="add del">
          <ac:chgData name="Robert McDowell" userId="396c8ecec6dce893" providerId="LiveId" clId="{2B089588-074E-472E-815D-936A784F2D6C}" dt="2023-08-13T18:29:25.432" v="56" actId="26606"/>
          <ac:spMkLst>
            <pc:docMk/>
            <pc:sldMk cId="112781850" sldId="257"/>
            <ac:spMk id="181" creationId="{445FE972-3FD1-42A0-917A-5FC226BB7D2A}"/>
          </ac:spMkLst>
        </pc:spChg>
        <pc:spChg chg="add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186" creationId="{2437C4A8-8E3A-4ADA-93B9-64737CE1ABB1}"/>
          </ac:spMkLst>
        </pc:spChg>
        <pc:spChg chg="add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187" creationId="{13B6DAC6-0186-4D62-AD69-90B9C0411EA3}"/>
          </ac:spMkLst>
        </pc:spChg>
        <pc:spChg chg="add">
          <ac:chgData name="Robert McDowell" userId="396c8ecec6dce893" providerId="LiveId" clId="{2B089588-074E-472E-815D-936A784F2D6C}" dt="2023-08-13T18:29:25.463" v="57" actId="26606"/>
          <ac:spMkLst>
            <pc:docMk/>
            <pc:sldMk cId="112781850" sldId="257"/>
            <ac:spMk id="189" creationId="{429C64BC-8915-422E-9361-EE04C48FFD40}"/>
          </ac:spMkLst>
        </pc:spChg>
        <pc:grpChg chg="add del">
          <ac:chgData name="Robert McDowell" userId="396c8ecec6dce893" providerId="LiveId" clId="{2B089588-074E-472E-815D-936A784F2D6C}" dt="2023-08-13T18:26:30.713" v="38" actId="26606"/>
          <ac:grpSpMkLst>
            <pc:docMk/>
            <pc:sldMk cId="112781850" sldId="257"/>
            <ac:grpSpMk id="9" creationId="{45BED274-5EB4-4EF4-B353-E55BD502655C}"/>
          </ac:grpSpMkLst>
        </pc:grpChg>
        <pc:grpChg chg="add del">
          <ac:chgData name="Robert McDowell" userId="396c8ecec6dce893" providerId="LiveId" clId="{2B089588-074E-472E-815D-936A784F2D6C}" dt="2023-08-13T18:26:43.514" v="40" actId="26606"/>
          <ac:grpSpMkLst>
            <pc:docMk/>
            <pc:sldMk cId="112781850" sldId="257"/>
            <ac:grpSpMk id="13" creationId="{57B5DC75-1F52-4E9C-9473-841A19CCD663}"/>
          </ac:grpSpMkLst>
        </pc:grpChg>
        <pc:grpChg chg="add del">
          <ac:chgData name="Robert McDowell" userId="396c8ecec6dce893" providerId="LiveId" clId="{2B089588-074E-472E-815D-936A784F2D6C}" dt="2023-08-13T18:26:30.713" v="38" actId="26606"/>
          <ac:grpSpMkLst>
            <pc:docMk/>
            <pc:sldMk cId="112781850" sldId="257"/>
            <ac:grpSpMk id="44" creationId="{6CC102AE-2C87-45D1-8671-2DB35F5D4367}"/>
          </ac:grpSpMkLst>
        </pc:grpChg>
        <pc:grpChg chg="add del">
          <ac:chgData name="Robert McDowell" userId="396c8ecec6dce893" providerId="LiveId" clId="{2B089588-074E-472E-815D-936A784F2D6C}" dt="2023-08-13T18:29:25.463" v="57" actId="26606"/>
          <ac:grpSpMkLst>
            <pc:docMk/>
            <pc:sldMk cId="112781850" sldId="257"/>
            <ac:grpSpMk id="81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8:29:25.463" v="57" actId="26606"/>
          <ac:grpSpMkLst>
            <pc:docMk/>
            <pc:sldMk cId="112781850" sldId="257"/>
            <ac:grpSpMk id="86" creationId="{4A1F22E2-9813-4EBC-A701-AAAA6ED15D72}"/>
          </ac:grpSpMkLst>
        </pc:grpChg>
        <pc:grpChg chg="add del">
          <ac:chgData name="Robert McDowell" userId="396c8ecec6dce893" providerId="LiveId" clId="{2B089588-074E-472E-815D-936A784F2D6C}" dt="2023-08-13T18:28:50.976" v="50" actId="26606"/>
          <ac:grpSpMkLst>
            <pc:docMk/>
            <pc:sldMk cId="112781850" sldId="257"/>
            <ac:grpSpMk id="93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8:29:16.165" v="54" actId="26606"/>
          <ac:grpSpMkLst>
            <pc:docMk/>
            <pc:sldMk cId="112781850" sldId="257"/>
            <ac:grpSpMk id="97" creationId="{27A2371D-E95E-4E2E-ABB9-D6409A537FC6}"/>
          </ac:grpSpMkLst>
        </pc:grpChg>
        <pc:grpChg chg="add del">
          <ac:chgData name="Robert McDowell" userId="396c8ecec6dce893" providerId="LiveId" clId="{2B089588-074E-472E-815D-936A784F2D6C}" dt="2023-08-13T18:28:50.976" v="50" actId="26606"/>
          <ac:grpSpMkLst>
            <pc:docMk/>
            <pc:sldMk cId="112781850" sldId="257"/>
            <ac:grpSpMk id="130" creationId="{A0297160-077C-4B0C-9F1E-6519CEDB84C4}"/>
          </ac:grpSpMkLst>
        </pc:grpChg>
        <pc:grpChg chg="add del">
          <ac:chgData name="Robert McDowell" userId="396c8ecec6dce893" providerId="LiveId" clId="{2B089588-074E-472E-815D-936A784F2D6C}" dt="2023-08-13T18:29:01.478" v="52" actId="26606"/>
          <ac:grpSpMkLst>
            <pc:docMk/>
            <pc:sldMk cId="112781850" sldId="257"/>
            <ac:grpSpMk id="165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8:29:01.478" v="52" actId="26606"/>
          <ac:grpSpMkLst>
            <pc:docMk/>
            <pc:sldMk cId="112781850" sldId="257"/>
            <ac:grpSpMk id="168" creationId="{4A1F22E2-9813-4EBC-A701-AAAA6ED15D72}"/>
          </ac:grpSpMkLst>
        </pc:grpChg>
        <pc:grpChg chg="add del">
          <ac:chgData name="Robert McDowell" userId="396c8ecec6dce893" providerId="LiveId" clId="{2B089588-074E-472E-815D-936A784F2D6C}" dt="2023-08-13T18:29:25.432" v="56" actId="26606"/>
          <ac:grpSpMkLst>
            <pc:docMk/>
            <pc:sldMk cId="112781850" sldId="257"/>
            <ac:grpSpMk id="175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8:29:25.432" v="56" actId="26606"/>
          <ac:grpSpMkLst>
            <pc:docMk/>
            <pc:sldMk cId="112781850" sldId="257"/>
            <ac:grpSpMk id="180" creationId="{4A1F22E2-9813-4EBC-A701-AAAA6ED15D72}"/>
          </ac:grpSpMkLst>
        </pc:grpChg>
        <pc:grpChg chg="add">
          <ac:chgData name="Robert McDowell" userId="396c8ecec6dce893" providerId="LiveId" clId="{2B089588-074E-472E-815D-936A784F2D6C}" dt="2023-08-13T18:29:25.463" v="57" actId="26606"/>
          <ac:grpSpMkLst>
            <pc:docMk/>
            <pc:sldMk cId="112781850" sldId="257"/>
            <ac:grpSpMk id="183" creationId="{748618E9-EE2D-4864-9EEE-58939BD4FBBA}"/>
          </ac:grpSpMkLst>
        </pc:grpChg>
        <pc:grpChg chg="add">
          <ac:chgData name="Robert McDowell" userId="396c8ecec6dce893" providerId="LiveId" clId="{2B089588-074E-472E-815D-936A784F2D6C}" dt="2023-08-13T18:29:25.463" v="57" actId="26606"/>
          <ac:grpSpMkLst>
            <pc:docMk/>
            <pc:sldMk cId="112781850" sldId="257"/>
            <ac:grpSpMk id="188" creationId="{A0297160-077C-4B0C-9F1E-6519CEDB84C4}"/>
          </ac:grpSpMkLst>
        </pc:grpChg>
        <pc:picChg chg="add mod ord">
          <ac:chgData name="Robert McDowell" userId="396c8ecec6dce893" providerId="LiveId" clId="{2B089588-074E-472E-815D-936A784F2D6C}" dt="2023-08-13T18:29:36.623" v="59" actId="14100"/>
          <ac:picMkLst>
            <pc:docMk/>
            <pc:sldMk cId="112781850" sldId="257"/>
            <ac:picMk id="4" creationId="{197CE0A4-B9C2-0B72-3C21-E42DE00017A2}"/>
          </ac:picMkLst>
        </pc:picChg>
      </pc:sldChg>
      <pc:sldChg chg="addSp delSp modSp new mod setBg modAnim">
        <pc:chgData name="Robert McDowell" userId="396c8ecec6dce893" providerId="LiveId" clId="{2B089588-074E-472E-815D-936A784F2D6C}" dt="2023-08-13T18:44:02.496" v="291" actId="14100"/>
        <pc:sldMkLst>
          <pc:docMk/>
          <pc:sldMk cId="387840883" sldId="258"/>
        </pc:sldMkLst>
        <pc:spChg chg="mod">
          <ac:chgData name="Robert McDowell" userId="396c8ecec6dce893" providerId="LiveId" clId="{2B089588-074E-472E-815D-936A784F2D6C}" dt="2023-08-13T18:44:02.496" v="291" actId="14100"/>
          <ac:spMkLst>
            <pc:docMk/>
            <pc:sldMk cId="387840883" sldId="258"/>
            <ac:spMk id="2" creationId="{802183A6-ECED-974A-7EC0-4AF8BD5C171E}"/>
          </ac:spMkLst>
        </pc:spChg>
        <pc:spChg chg="mod ord">
          <ac:chgData name="Robert McDowell" userId="396c8ecec6dce893" providerId="LiveId" clId="{2B089588-074E-472E-815D-936A784F2D6C}" dt="2023-08-13T18:42:22.473" v="287" actId="14100"/>
          <ac:spMkLst>
            <pc:docMk/>
            <pc:sldMk cId="387840883" sldId="258"/>
            <ac:spMk id="3" creationId="{F8B61B94-E59C-A3B2-677E-84B861AD4BAE}"/>
          </ac:spMkLst>
        </pc:spChg>
        <pc:spChg chg="add mod">
          <ac:chgData name="Robert McDowell" userId="396c8ecec6dce893" providerId="LiveId" clId="{2B089588-074E-472E-815D-936A784F2D6C}" dt="2023-08-13T18:35:13.057" v="166" actId="26606"/>
          <ac:spMkLst>
            <pc:docMk/>
            <pc:sldMk cId="387840883" sldId="258"/>
            <ac:spMk id="6" creationId="{9A196BBC-4F86-33E5-1502-494C6718560C}"/>
          </ac:spMkLst>
        </pc:spChg>
        <pc:spChg chg="add del">
          <ac:chgData name="Robert McDowell" userId="396c8ecec6dce893" providerId="LiveId" clId="{2B089588-074E-472E-815D-936A784F2D6C}" dt="2023-08-13T18:39:20.381" v="183" actId="26606"/>
          <ac:spMkLst>
            <pc:docMk/>
            <pc:sldMk cId="387840883" sldId="258"/>
            <ac:spMk id="11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8:39:20.381" v="183" actId="26606"/>
          <ac:spMkLst>
            <pc:docMk/>
            <pc:sldMk cId="387840883" sldId="258"/>
            <ac:spMk id="46" creationId="{C06E4552-68A6-4116-A498-EAB3BF2A21A7}"/>
          </ac:spMkLst>
        </pc:spChg>
        <pc:spChg chg="add">
          <ac:chgData name="Robert McDowell" userId="396c8ecec6dce893" providerId="LiveId" clId="{2B089588-074E-472E-815D-936A784F2D6C}" dt="2023-08-13T18:39:20.381" v="183" actId="26606"/>
          <ac:spMkLst>
            <pc:docMk/>
            <pc:sldMk cId="387840883" sldId="258"/>
            <ac:spMk id="51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18:39:20.381" v="183" actId="26606"/>
          <ac:spMkLst>
            <pc:docMk/>
            <pc:sldMk cId="387840883" sldId="258"/>
            <ac:spMk id="86" creationId="{BEAC0A80-07D3-49CB-87C3-BC34F219DFF7}"/>
          </ac:spMkLst>
        </pc:spChg>
        <pc:grpChg chg="add del">
          <ac:chgData name="Robert McDowell" userId="396c8ecec6dce893" providerId="LiveId" clId="{2B089588-074E-472E-815D-936A784F2D6C}" dt="2023-08-13T18:39:20.381" v="183" actId="26606"/>
          <ac:grpSpMkLst>
            <pc:docMk/>
            <pc:sldMk cId="387840883" sldId="258"/>
            <ac:grpSpMk id="13" creationId="{16DCAA85-498A-403D-9B78-5CCBD1090031}"/>
          </ac:grpSpMkLst>
        </pc:grpChg>
        <pc:grpChg chg="add">
          <ac:chgData name="Robert McDowell" userId="396c8ecec6dce893" providerId="LiveId" clId="{2B089588-074E-472E-815D-936A784F2D6C}" dt="2023-08-13T18:39:20.381" v="183" actId="26606"/>
          <ac:grpSpMkLst>
            <pc:docMk/>
            <pc:sldMk cId="387840883" sldId="258"/>
            <ac:grpSpMk id="53" creationId="{4D431671-5191-4947-8899-E90505A70426}"/>
          </ac:grpSpMkLst>
        </pc:grpChg>
        <pc:picChg chg="add mod">
          <ac:chgData name="Robert McDowell" userId="396c8ecec6dce893" providerId="LiveId" clId="{2B089588-074E-472E-815D-936A784F2D6C}" dt="2023-08-13T18:39:20.381" v="183" actId="26606"/>
          <ac:picMkLst>
            <pc:docMk/>
            <pc:sldMk cId="387840883" sldId="258"/>
            <ac:picMk id="5" creationId="{2A372128-EEC9-C947-CAEF-1B1F63C0650D}"/>
          </ac:picMkLst>
        </pc:picChg>
      </pc:sldChg>
      <pc:sldChg chg="addSp delSp modSp new mod setBg">
        <pc:chgData name="Robert McDowell" userId="396c8ecec6dce893" providerId="LiveId" clId="{2B089588-074E-472E-815D-936A784F2D6C}" dt="2023-08-13T18:59:26.168" v="393" actId="14100"/>
        <pc:sldMkLst>
          <pc:docMk/>
          <pc:sldMk cId="2852812278" sldId="259"/>
        </pc:sldMkLst>
        <pc:spChg chg="mod">
          <ac:chgData name="Robert McDowell" userId="396c8ecec6dce893" providerId="LiveId" clId="{2B089588-074E-472E-815D-936A784F2D6C}" dt="2023-08-13T18:49:06.680" v="386" actId="113"/>
          <ac:spMkLst>
            <pc:docMk/>
            <pc:sldMk cId="2852812278" sldId="259"/>
            <ac:spMk id="2" creationId="{FEDED77B-1C73-C821-1B50-1A531D09BA5C}"/>
          </ac:spMkLst>
        </pc:spChg>
        <pc:spChg chg="del">
          <ac:chgData name="Robert McDowell" userId="396c8ecec6dce893" providerId="LiveId" clId="{2B089588-074E-472E-815D-936A784F2D6C}" dt="2023-08-13T18:46:54.796" v="293" actId="931"/>
          <ac:spMkLst>
            <pc:docMk/>
            <pc:sldMk cId="2852812278" sldId="259"/>
            <ac:spMk id="3" creationId="{CD979CE4-0D17-7825-540C-91588AC88E29}"/>
          </ac:spMkLst>
        </pc:spChg>
        <pc:spChg chg="add mod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6" creationId="{A0D2A3AE-E92E-2C57-6E7E-D20968EE3BD4}"/>
          </ac:spMkLst>
        </pc:spChg>
        <pc:spChg chg="add del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44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46" creationId="{4187D111-0A9D-421B-84EB-FC5811C3A931}"/>
          </ac:spMkLst>
        </pc:spChg>
        <pc:spChg chg="add del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81" creationId="{218D3B53-4071-48E8-9CB1-4566DAFA0BAE}"/>
          </ac:spMkLst>
        </pc:spChg>
        <pc:spChg chg="add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119" creationId="{2437C4A8-8E3A-4ADA-93B9-64737CE1ABB1}"/>
          </ac:spMkLst>
        </pc:spChg>
        <pc:spChg chg="add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121" creationId="{13B6DAC6-0186-4D62-AD69-90B9C0411EA3}"/>
          </ac:spMkLst>
        </pc:spChg>
        <pc:spChg chg="add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123" creationId="{8BD06E9B-D0BF-47A6-AE6D-EAD493128043}"/>
          </ac:spMkLst>
        </pc:spChg>
        <pc:spChg chg="add">
          <ac:chgData name="Robert McDowell" userId="396c8ecec6dce893" providerId="LiveId" clId="{2B089588-074E-472E-815D-936A784F2D6C}" dt="2023-08-13T18:48:41.962" v="383" actId="26606"/>
          <ac:spMkLst>
            <pc:docMk/>
            <pc:sldMk cId="2852812278" sldId="259"/>
            <ac:spMk id="158" creationId="{429C64BC-8915-422E-9361-EE04C48FFD40}"/>
          </ac:spMkLst>
        </pc:spChg>
        <pc:grpChg chg="add del">
          <ac:chgData name="Robert McDowell" userId="396c8ecec6dce893" providerId="LiveId" clId="{2B089588-074E-472E-815D-936A784F2D6C}" dt="2023-08-13T18:48:41.962" v="383" actId="26606"/>
          <ac:grpSpMkLst>
            <pc:docMk/>
            <pc:sldMk cId="2852812278" sldId="259"/>
            <ac:grpSpMk id="11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8:48:41.962" v="383" actId="26606"/>
          <ac:grpSpMkLst>
            <pc:docMk/>
            <pc:sldMk cId="2852812278" sldId="259"/>
            <ac:grpSpMk id="48" creationId="{CEC7A2BB-E03E-436B-ABA5-3EBC8FB4066D}"/>
          </ac:grpSpMkLst>
        </pc:grpChg>
        <pc:grpChg chg="add">
          <ac:chgData name="Robert McDowell" userId="396c8ecec6dce893" providerId="LiveId" clId="{2B089588-074E-472E-815D-936A784F2D6C}" dt="2023-08-13T18:48:41.962" v="383" actId="26606"/>
          <ac:grpSpMkLst>
            <pc:docMk/>
            <pc:sldMk cId="2852812278" sldId="259"/>
            <ac:grpSpMk id="86" creationId="{748618E9-EE2D-4864-9EEE-58939BD4FBBA}"/>
          </ac:grpSpMkLst>
        </pc:grpChg>
        <pc:grpChg chg="add">
          <ac:chgData name="Robert McDowell" userId="396c8ecec6dce893" providerId="LiveId" clId="{2B089588-074E-472E-815D-936A784F2D6C}" dt="2023-08-13T18:48:41.962" v="383" actId="26606"/>
          <ac:grpSpMkLst>
            <pc:docMk/>
            <pc:sldMk cId="2852812278" sldId="259"/>
            <ac:grpSpMk id="125" creationId="{A0297160-077C-4B0C-9F1E-6519CEDB84C4}"/>
          </ac:grpSpMkLst>
        </pc:grpChg>
        <pc:picChg chg="add mod">
          <ac:chgData name="Robert McDowell" userId="396c8ecec6dce893" providerId="LiveId" clId="{2B089588-074E-472E-815D-936A784F2D6C}" dt="2023-08-13T18:59:26.168" v="393" actId="14100"/>
          <ac:picMkLst>
            <pc:docMk/>
            <pc:sldMk cId="2852812278" sldId="259"/>
            <ac:picMk id="5" creationId="{78548BDC-0A03-17B2-6766-8EC85414581A}"/>
          </ac:picMkLst>
        </pc:picChg>
      </pc:sldChg>
      <pc:sldChg chg="addSp delSp modSp new del mod setBg">
        <pc:chgData name="Robert McDowell" userId="396c8ecec6dce893" providerId="LiveId" clId="{2B089588-074E-472E-815D-936A784F2D6C}" dt="2023-08-13T19:56:52.266" v="1138" actId="2696"/>
        <pc:sldMkLst>
          <pc:docMk/>
          <pc:sldMk cId="3509036763" sldId="260"/>
        </pc:sldMkLst>
        <pc:spChg chg="mod">
          <ac:chgData name="Robert McDowell" userId="396c8ecec6dce893" providerId="LiveId" clId="{2B089588-074E-472E-815D-936A784F2D6C}" dt="2023-08-13T18:56:18.690" v="391" actId="26606"/>
          <ac:spMkLst>
            <pc:docMk/>
            <pc:sldMk cId="3509036763" sldId="260"/>
            <ac:spMk id="2" creationId="{26799932-77E8-C9F1-73DF-E21F7ECF73FB}"/>
          </ac:spMkLst>
        </pc:spChg>
        <pc:spChg chg="del">
          <ac:chgData name="Robert McDowell" userId="396c8ecec6dce893" providerId="LiveId" clId="{2B089588-074E-472E-815D-936A784F2D6C}" dt="2023-08-13T18:55:30.112" v="388" actId="931"/>
          <ac:spMkLst>
            <pc:docMk/>
            <pc:sldMk cId="3509036763" sldId="260"/>
            <ac:spMk id="3" creationId="{B5B8D4EF-8FF5-8EC9-1267-52CA3647F4F4}"/>
          </ac:spMkLst>
        </pc:spChg>
        <pc:spChg chg="add mod">
          <ac:chgData name="Robert McDowell" userId="396c8ecec6dce893" providerId="LiveId" clId="{2B089588-074E-472E-815D-936A784F2D6C}" dt="2023-08-13T18:56:18.690" v="391" actId="26606"/>
          <ac:spMkLst>
            <pc:docMk/>
            <pc:sldMk cId="3509036763" sldId="260"/>
            <ac:spMk id="6" creationId="{360358DC-DDB7-75D2-EAF2-8D690F70D903}"/>
          </ac:spMkLst>
        </pc:spChg>
        <pc:spChg chg="add del">
          <ac:chgData name="Robert McDowell" userId="396c8ecec6dce893" providerId="LiveId" clId="{2B089588-074E-472E-815D-936A784F2D6C}" dt="2023-08-13T18:56:18.677" v="390" actId="26606"/>
          <ac:spMkLst>
            <pc:docMk/>
            <pc:sldMk cId="3509036763" sldId="260"/>
            <ac:spMk id="10" creationId="{572B3199-3E45-60D9-41E0-A4743E784436}"/>
          </ac:spMkLst>
        </pc:spChg>
        <pc:spChg chg="add del">
          <ac:chgData name="Robert McDowell" userId="396c8ecec6dce893" providerId="LiveId" clId="{2B089588-074E-472E-815D-936A784F2D6C}" dt="2023-08-13T18:56:18.677" v="390" actId="26606"/>
          <ac:spMkLst>
            <pc:docMk/>
            <pc:sldMk cId="3509036763" sldId="260"/>
            <ac:spMk id="13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8:56:18.677" v="390" actId="26606"/>
          <ac:spMkLst>
            <pc:docMk/>
            <pc:sldMk cId="3509036763" sldId="260"/>
            <ac:spMk id="48" creationId="{3C541D4F-11C2-4F36-B2A3-AB9028F2A078}"/>
          </ac:spMkLst>
        </pc:spChg>
        <pc:spChg chg="add">
          <ac:chgData name="Robert McDowell" userId="396c8ecec6dce893" providerId="LiveId" clId="{2B089588-074E-472E-815D-936A784F2D6C}" dt="2023-08-13T18:56:18.690" v="391" actId="26606"/>
          <ac:spMkLst>
            <pc:docMk/>
            <pc:sldMk cId="3509036763" sldId="260"/>
            <ac:spMk id="50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18:56:18.690" v="391" actId="26606"/>
          <ac:spMkLst>
            <pc:docMk/>
            <pc:sldMk cId="3509036763" sldId="260"/>
            <ac:spMk id="52" creationId="{BEAC0A80-07D3-49CB-87C3-BC34F219DFF7}"/>
          </ac:spMkLst>
        </pc:spChg>
        <pc:spChg chg="add">
          <ac:chgData name="Robert McDowell" userId="396c8ecec6dce893" providerId="LiveId" clId="{2B089588-074E-472E-815D-936A784F2D6C}" dt="2023-08-13T18:56:18.690" v="391" actId="26606"/>
          <ac:spMkLst>
            <pc:docMk/>
            <pc:sldMk cId="3509036763" sldId="260"/>
            <ac:spMk id="53" creationId="{6E9E8216-AA0E-5C4F-B750-CEC4D468569A}"/>
          </ac:spMkLst>
        </pc:spChg>
        <pc:grpChg chg="add del">
          <ac:chgData name="Robert McDowell" userId="396c8ecec6dce893" providerId="LiveId" clId="{2B089588-074E-472E-815D-936A784F2D6C}" dt="2023-08-13T18:56:18.677" v="390" actId="26606"/>
          <ac:grpSpMkLst>
            <pc:docMk/>
            <pc:sldMk cId="3509036763" sldId="260"/>
            <ac:grpSpMk id="15" creationId="{5591A4A5-C00F-4B45-9735-FD2841BF348B}"/>
          </ac:grpSpMkLst>
        </pc:grpChg>
        <pc:grpChg chg="add">
          <ac:chgData name="Robert McDowell" userId="396c8ecec6dce893" providerId="LiveId" clId="{2B089588-074E-472E-815D-936A784F2D6C}" dt="2023-08-13T18:56:18.690" v="391" actId="26606"/>
          <ac:grpSpMkLst>
            <pc:docMk/>
            <pc:sldMk cId="3509036763" sldId="260"/>
            <ac:grpSpMk id="51" creationId="{4D431671-5191-4947-8899-E90505A70426}"/>
          </ac:grpSpMkLst>
        </pc:grpChg>
        <pc:picChg chg="add mod">
          <ac:chgData name="Robert McDowell" userId="396c8ecec6dce893" providerId="LiveId" clId="{2B089588-074E-472E-815D-936A784F2D6C}" dt="2023-08-13T18:56:18.690" v="391" actId="26606"/>
          <ac:picMkLst>
            <pc:docMk/>
            <pc:sldMk cId="3509036763" sldId="260"/>
            <ac:picMk id="5" creationId="{D19B6EE0-70BC-4205-4FD4-EF7DB7B1DFA4}"/>
          </ac:picMkLst>
        </pc:picChg>
      </pc:sldChg>
      <pc:sldChg chg="addSp delSp modSp new mod setBg modAnim">
        <pc:chgData name="Robert McDowell" userId="396c8ecec6dce893" providerId="LiveId" clId="{2B089588-074E-472E-815D-936A784F2D6C}" dt="2023-08-13T19:30:31.908" v="739" actId="255"/>
        <pc:sldMkLst>
          <pc:docMk/>
          <pc:sldMk cId="1823268382" sldId="261"/>
        </pc:sldMkLst>
        <pc:spChg chg="mod">
          <ac:chgData name="Robert McDowell" userId="396c8ecec6dce893" providerId="LiveId" clId="{2B089588-074E-472E-815D-936A784F2D6C}" dt="2023-08-13T19:08:42.700" v="529" actId="26606"/>
          <ac:spMkLst>
            <pc:docMk/>
            <pc:sldMk cId="1823268382" sldId="261"/>
            <ac:spMk id="2" creationId="{05E575FA-21DC-6EDD-69CD-93FF93534214}"/>
          </ac:spMkLst>
        </pc:spChg>
        <pc:spChg chg="mod ord">
          <ac:chgData name="Robert McDowell" userId="396c8ecec6dce893" providerId="LiveId" clId="{2B089588-074E-472E-815D-936A784F2D6C}" dt="2023-08-13T19:30:31.908" v="739" actId="255"/>
          <ac:spMkLst>
            <pc:docMk/>
            <pc:sldMk cId="1823268382" sldId="261"/>
            <ac:spMk id="3" creationId="{12B8F1EC-B188-D6E9-F862-E68E728035BE}"/>
          </ac:spMkLst>
        </pc:spChg>
        <pc:spChg chg="add del">
          <ac:chgData name="Robert McDowell" userId="396c8ecec6dce893" providerId="LiveId" clId="{2B089588-074E-472E-815D-936A784F2D6C}" dt="2023-08-13T19:07:36.945" v="521" actId="26606"/>
          <ac:spMkLst>
            <pc:docMk/>
            <pc:sldMk cId="1823268382" sldId="261"/>
            <ac:spMk id="9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07:36.945" v="521" actId="26606"/>
          <ac:spMkLst>
            <pc:docMk/>
            <pc:sldMk cId="1823268382" sldId="261"/>
            <ac:spMk id="44" creationId="{BEAC0A80-07D3-49CB-87C3-BC34F219DFF7}"/>
          </ac:spMkLst>
        </pc:spChg>
        <pc:spChg chg="add del">
          <ac:chgData name="Robert McDowell" userId="396c8ecec6dce893" providerId="LiveId" clId="{2B089588-074E-472E-815D-936A784F2D6C}" dt="2023-08-13T19:07:45.399" v="523" actId="26606"/>
          <ac:spMkLst>
            <pc:docMk/>
            <pc:sldMk cId="1823268382" sldId="261"/>
            <ac:spMk id="46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07:45.399" v="523" actId="26606"/>
          <ac:spMkLst>
            <pc:docMk/>
            <pc:sldMk cId="1823268382" sldId="261"/>
            <ac:spMk id="49" creationId="{BEAC0A80-07D3-49CB-87C3-BC34F219DFF7}"/>
          </ac:spMkLst>
        </pc:spChg>
        <pc:spChg chg="add del">
          <ac:chgData name="Robert McDowell" userId="396c8ecec6dce893" providerId="LiveId" clId="{2B089588-074E-472E-815D-936A784F2D6C}" dt="2023-08-13T19:08:42.700" v="529" actId="26606"/>
          <ac:spMkLst>
            <pc:docMk/>
            <pc:sldMk cId="1823268382" sldId="261"/>
            <ac:spMk id="51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08:42.700" v="529" actId="26606"/>
          <ac:spMkLst>
            <pc:docMk/>
            <pc:sldMk cId="1823268382" sldId="261"/>
            <ac:spMk id="53" creationId="{BEAC0A80-07D3-49CB-87C3-BC34F219DFF7}"/>
          </ac:spMkLst>
        </pc:spChg>
        <pc:spChg chg="add del">
          <ac:chgData name="Robert McDowell" userId="396c8ecec6dce893" providerId="LiveId" clId="{2B089588-074E-472E-815D-936A784F2D6C}" dt="2023-08-13T19:08:42.684" v="528" actId="26606"/>
          <ac:spMkLst>
            <pc:docMk/>
            <pc:sldMk cId="1823268382" sldId="261"/>
            <ac:spMk id="59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08:42.684" v="528" actId="26606"/>
          <ac:spMkLst>
            <pc:docMk/>
            <pc:sldMk cId="1823268382" sldId="261"/>
            <ac:spMk id="94" creationId="{BEAC0A80-07D3-49CB-87C3-BC34F219DFF7}"/>
          </ac:spMkLst>
        </pc:spChg>
        <pc:spChg chg="add">
          <ac:chgData name="Robert McDowell" userId="396c8ecec6dce893" providerId="LiveId" clId="{2B089588-074E-472E-815D-936A784F2D6C}" dt="2023-08-13T19:08:42.700" v="529" actId="26606"/>
          <ac:spMkLst>
            <pc:docMk/>
            <pc:sldMk cId="1823268382" sldId="261"/>
            <ac:spMk id="96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19:08:42.700" v="529" actId="26606"/>
          <ac:spMkLst>
            <pc:docMk/>
            <pc:sldMk cId="1823268382" sldId="261"/>
            <ac:spMk id="98" creationId="{E6EB8E89-B39B-4271-9D20-17C3D1CB8509}"/>
          </ac:spMkLst>
        </pc:spChg>
        <pc:grpChg chg="add del">
          <ac:chgData name="Robert McDowell" userId="396c8ecec6dce893" providerId="LiveId" clId="{2B089588-074E-472E-815D-936A784F2D6C}" dt="2023-08-13T19:07:36.945" v="521" actId="26606"/>
          <ac:grpSpMkLst>
            <pc:docMk/>
            <pc:sldMk cId="1823268382" sldId="261"/>
            <ac:grpSpMk id="11" creationId="{4D431671-5191-4947-8899-E90505A70426}"/>
          </ac:grpSpMkLst>
        </pc:grpChg>
        <pc:grpChg chg="add del">
          <ac:chgData name="Robert McDowell" userId="396c8ecec6dce893" providerId="LiveId" clId="{2B089588-074E-472E-815D-936A784F2D6C}" dt="2023-08-13T19:07:45.399" v="523" actId="26606"/>
          <ac:grpSpMkLst>
            <pc:docMk/>
            <pc:sldMk cId="1823268382" sldId="261"/>
            <ac:grpSpMk id="47" creationId="{4D431671-5191-4947-8899-E90505A70426}"/>
          </ac:grpSpMkLst>
        </pc:grpChg>
        <pc:grpChg chg="add del">
          <ac:chgData name="Robert McDowell" userId="396c8ecec6dce893" providerId="LiveId" clId="{2B089588-074E-472E-815D-936A784F2D6C}" dt="2023-08-13T19:08:42.700" v="529" actId="26606"/>
          <ac:grpSpMkLst>
            <pc:docMk/>
            <pc:sldMk cId="1823268382" sldId="261"/>
            <ac:grpSpMk id="52" creationId="{4D431671-5191-4947-8899-E90505A70426}"/>
          </ac:grpSpMkLst>
        </pc:grpChg>
        <pc:grpChg chg="add del">
          <ac:chgData name="Robert McDowell" userId="396c8ecec6dce893" providerId="LiveId" clId="{2B089588-074E-472E-815D-936A784F2D6C}" dt="2023-08-13T19:08:42.684" v="528" actId="26606"/>
          <ac:grpSpMkLst>
            <pc:docMk/>
            <pc:sldMk cId="1823268382" sldId="261"/>
            <ac:grpSpMk id="61" creationId="{4D431671-5191-4947-8899-E90505A70426}"/>
          </ac:grpSpMkLst>
        </pc:grpChg>
        <pc:grpChg chg="add">
          <ac:chgData name="Robert McDowell" userId="396c8ecec6dce893" providerId="LiveId" clId="{2B089588-074E-472E-815D-936A784F2D6C}" dt="2023-08-13T19:08:42.700" v="529" actId="26606"/>
          <ac:grpSpMkLst>
            <pc:docMk/>
            <pc:sldMk cId="1823268382" sldId="261"/>
            <ac:grpSpMk id="97" creationId="{117B0BF7-CBF3-4C3A-B491-0CEF7B7C1EC2}"/>
          </ac:grpSpMkLst>
        </pc:grpChg>
        <pc:picChg chg="del">
          <ac:chgData name="Robert McDowell" userId="396c8ecec6dce893" providerId="LiveId" clId="{2B089588-074E-472E-815D-936A784F2D6C}" dt="2023-08-13T19:13:50.933" v="549"/>
          <ac:picMkLst>
            <pc:docMk/>
            <pc:sldMk cId="1823268382" sldId="261"/>
            <ac:picMk id="4" creationId="{66992A0E-F910-104A-D34A-99FE426AF3E2}"/>
          </ac:picMkLst>
        </pc:picChg>
        <pc:picChg chg="add del">
          <ac:chgData name="Robert McDowell" userId="396c8ecec6dce893" providerId="LiveId" clId="{2B089588-074E-472E-815D-936A784F2D6C}" dt="2023-08-13T19:07:36.945" v="521" actId="26606"/>
          <ac:picMkLst>
            <pc:docMk/>
            <pc:sldMk cId="1823268382" sldId="261"/>
            <ac:picMk id="5" creationId="{0AA97743-B7E3-280D-C2BE-C89852720EA5}"/>
          </ac:picMkLst>
        </pc:picChg>
        <pc:picChg chg="add del">
          <ac:chgData name="Robert McDowell" userId="396c8ecec6dce893" providerId="LiveId" clId="{2B089588-074E-472E-815D-936A784F2D6C}" dt="2023-08-13T19:07:45.399" v="523" actId="26606"/>
          <ac:picMkLst>
            <pc:docMk/>
            <pc:sldMk cId="1823268382" sldId="261"/>
            <ac:picMk id="48" creationId="{E340D43A-4065-9F01-2880-4553C7986537}"/>
          </ac:picMkLst>
        </pc:picChg>
        <pc:picChg chg="add mod">
          <ac:chgData name="Robert McDowell" userId="396c8ecec6dce893" providerId="LiveId" clId="{2B089588-074E-472E-815D-936A784F2D6C}" dt="2023-08-13T19:08:42.700" v="529" actId="26606"/>
          <ac:picMkLst>
            <pc:docMk/>
            <pc:sldMk cId="1823268382" sldId="261"/>
            <ac:picMk id="54" creationId="{0AA97743-B7E3-280D-C2BE-C89852720EA5}"/>
          </ac:picMkLst>
        </pc:picChg>
      </pc:sldChg>
      <pc:sldChg chg="addSp delSp modSp new del mod setBg">
        <pc:chgData name="Robert McDowell" userId="396c8ecec6dce893" providerId="LiveId" clId="{2B089588-074E-472E-815D-936A784F2D6C}" dt="2023-08-13T19:16:35.307" v="556" actId="2696"/>
        <pc:sldMkLst>
          <pc:docMk/>
          <pc:sldMk cId="186442797" sldId="262"/>
        </pc:sldMkLst>
        <pc:spChg chg="del">
          <ac:chgData name="Robert McDowell" userId="396c8ecec6dce893" providerId="LiveId" clId="{2B089588-074E-472E-815D-936A784F2D6C}" dt="2023-08-13T19:14:55.308" v="552" actId="26606"/>
          <ac:spMkLst>
            <pc:docMk/>
            <pc:sldMk cId="186442797" sldId="262"/>
            <ac:spMk id="2" creationId="{D15EE0F2-25C6-20EA-267C-69F500E94A4C}"/>
          </ac:spMkLst>
        </pc:spChg>
        <pc:spChg chg="del">
          <ac:chgData name="Robert McDowell" userId="396c8ecec6dce893" providerId="LiveId" clId="{2B089588-074E-472E-815D-936A784F2D6C}" dt="2023-08-13T19:14:55.308" v="552" actId="26606"/>
          <ac:spMkLst>
            <pc:docMk/>
            <pc:sldMk cId="186442797" sldId="262"/>
            <ac:spMk id="3" creationId="{7ABEF483-11CA-423E-8044-244386FD7A81}"/>
          </ac:spMkLst>
        </pc:spChg>
        <pc:spChg chg="add del mod">
          <ac:chgData name="Robert McDowell" userId="396c8ecec6dce893" providerId="LiveId" clId="{2B089588-074E-472E-815D-936A784F2D6C}" dt="2023-08-13T19:15:16.011" v="554" actId="478"/>
          <ac:spMkLst>
            <pc:docMk/>
            <pc:sldMk cId="186442797" sldId="262"/>
            <ac:spMk id="6" creationId="{E8A08BAD-893A-13CA-C69C-1EEA691AC82B}"/>
          </ac:spMkLst>
        </pc:spChg>
        <pc:spChg chg="add del">
          <ac:chgData name="Robert McDowell" userId="396c8ecec6dce893" providerId="LiveId" clId="{2B089588-074E-472E-815D-936A784F2D6C}" dt="2023-08-13T19:15:55.840" v="555" actId="26606"/>
          <ac:spMkLst>
            <pc:docMk/>
            <pc:sldMk cId="186442797" sldId="262"/>
            <ac:spMk id="42" creationId="{13B6DAC6-0186-4D62-AD69-90B9C0411EA3}"/>
          </ac:spMkLst>
        </pc:spChg>
        <pc:spChg chg="add">
          <ac:chgData name="Robert McDowell" userId="396c8ecec6dce893" providerId="LiveId" clId="{2B089588-074E-472E-815D-936A784F2D6C}" dt="2023-08-13T19:15:55.840" v="555" actId="26606"/>
          <ac:spMkLst>
            <pc:docMk/>
            <pc:sldMk cId="186442797" sldId="262"/>
            <ac:spMk id="80" creationId="{13B6DAC6-0186-4D62-AD69-90B9C0411EA3}"/>
          </ac:spMkLst>
        </pc:spChg>
        <pc:grpChg chg="add del">
          <ac:chgData name="Robert McDowell" userId="396c8ecec6dce893" providerId="LiveId" clId="{2B089588-074E-472E-815D-936A784F2D6C}" dt="2023-08-13T19:15:55.840" v="555" actId="26606"/>
          <ac:grpSpMkLst>
            <pc:docMk/>
            <pc:sldMk cId="186442797" sldId="262"/>
            <ac:grpSpMk id="9" creationId="{45BED274-5EB4-4EF4-B353-E55BD502655C}"/>
          </ac:grpSpMkLst>
        </pc:grpChg>
        <pc:grpChg chg="add">
          <ac:chgData name="Robert McDowell" userId="396c8ecec6dce893" providerId="LiveId" clId="{2B089588-074E-472E-815D-936A784F2D6C}" dt="2023-08-13T19:15:55.840" v="555" actId="26606"/>
          <ac:grpSpMkLst>
            <pc:docMk/>
            <pc:sldMk cId="186442797" sldId="262"/>
            <ac:grpSpMk id="47" creationId="{45BED274-5EB4-4EF4-B353-E55BD502655C}"/>
          </ac:grpSpMkLst>
        </pc:grpChg>
        <pc:picChg chg="add del mod">
          <ac:chgData name="Robert McDowell" userId="396c8ecec6dce893" providerId="LiveId" clId="{2B089588-074E-472E-815D-936A784F2D6C}" dt="2023-08-13T19:15:16.011" v="554" actId="478"/>
          <ac:picMkLst>
            <pc:docMk/>
            <pc:sldMk cId="186442797" sldId="262"/>
            <ac:picMk id="4" creationId="{BC78C37E-F3A7-E7BA-259F-E74DBDBF5B50}"/>
          </ac:picMkLst>
        </pc:picChg>
      </pc:sldChg>
      <pc:sldChg chg="addSp delSp modSp new mod setBg">
        <pc:chgData name="Robert McDowell" userId="396c8ecec6dce893" providerId="LiveId" clId="{2B089588-074E-472E-815D-936A784F2D6C}" dt="2023-08-13T20:45:12.489" v="1326" actId="20577"/>
        <pc:sldMkLst>
          <pc:docMk/>
          <pc:sldMk cId="876178182" sldId="262"/>
        </pc:sldMkLst>
        <pc:spChg chg="mod">
          <ac:chgData name="Robert McDowell" userId="396c8ecec6dce893" providerId="LiveId" clId="{2B089588-074E-472E-815D-936A784F2D6C}" dt="2023-08-13T19:36:23.642" v="758" actId="14100"/>
          <ac:spMkLst>
            <pc:docMk/>
            <pc:sldMk cId="876178182" sldId="262"/>
            <ac:spMk id="2" creationId="{F8BDB109-6F72-BE5B-78AB-A6E15C458DE2}"/>
          </ac:spMkLst>
        </pc:spChg>
        <pc:spChg chg="del">
          <ac:chgData name="Robert McDowell" userId="396c8ecec6dce893" providerId="LiveId" clId="{2B089588-074E-472E-815D-936A784F2D6C}" dt="2023-08-13T19:17:54.597" v="558"/>
          <ac:spMkLst>
            <pc:docMk/>
            <pc:sldMk cId="876178182" sldId="262"/>
            <ac:spMk id="3" creationId="{90326398-5272-42EB-6A25-B342618EAB4E}"/>
          </ac:spMkLst>
        </pc:spChg>
        <pc:spChg chg="add del mod">
          <ac:chgData name="Robert McDowell" userId="396c8ecec6dce893" providerId="LiveId" clId="{2B089588-074E-472E-815D-936A784F2D6C}" dt="2023-08-13T19:27:16.713" v="721" actId="21"/>
          <ac:spMkLst>
            <pc:docMk/>
            <pc:sldMk cId="876178182" sldId="262"/>
            <ac:spMk id="7" creationId="{38D4FCA4-6CA0-D4A2-7ED7-EF85DF9C6A62}"/>
          </ac:spMkLst>
        </pc:spChg>
        <pc:spChg chg="add mod ord">
          <ac:chgData name="Robert McDowell" userId="396c8ecec6dce893" providerId="LiveId" clId="{2B089588-074E-472E-815D-936A784F2D6C}" dt="2023-08-13T20:45:12.489" v="1326" actId="20577"/>
          <ac:spMkLst>
            <pc:docMk/>
            <pc:sldMk cId="876178182" sldId="262"/>
            <ac:spMk id="8" creationId="{55B89853-565D-C638-5E86-BF2131BA2D38}"/>
          </ac:spMkLst>
        </pc:spChg>
        <pc:spChg chg="add del">
          <ac:chgData name="Robert McDowell" userId="396c8ecec6dce893" providerId="LiveId" clId="{2B089588-074E-472E-815D-936A784F2D6C}" dt="2023-08-13T19:24:06.716" v="711" actId="26606"/>
          <ac:spMkLst>
            <pc:docMk/>
            <pc:sldMk cId="876178182" sldId="262"/>
            <ac:spMk id="11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18:48.687" v="560" actId="26606"/>
          <ac:spMkLst>
            <pc:docMk/>
            <pc:sldMk cId="876178182" sldId="262"/>
            <ac:spMk id="42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9:18:48.687" v="560" actId="26606"/>
          <ac:spMkLst>
            <pc:docMk/>
            <pc:sldMk cId="876178182" sldId="262"/>
            <ac:spMk id="44" creationId="{A173122F-D466-4F08-90FA-0038F7AC214A}"/>
          </ac:spMkLst>
        </pc:spChg>
        <pc:spChg chg="add del">
          <ac:chgData name="Robert McDowell" userId="396c8ecec6dce893" providerId="LiveId" clId="{2B089588-074E-472E-815D-936A784F2D6C}" dt="2023-08-13T19:18:48.687" v="560" actId="26606"/>
          <ac:spMkLst>
            <pc:docMk/>
            <pc:sldMk cId="876178182" sldId="262"/>
            <ac:spMk id="79" creationId="{27D6616B-CA16-4E7A-AD49-69268088A5C7}"/>
          </ac:spMkLst>
        </pc:spChg>
        <pc:spChg chg="add del">
          <ac:chgData name="Robert McDowell" userId="396c8ecec6dce893" providerId="LiveId" clId="{2B089588-074E-472E-815D-936A784F2D6C}" dt="2023-08-13T19:24:06.716" v="711" actId="26606"/>
          <ac:spMkLst>
            <pc:docMk/>
            <pc:sldMk cId="876178182" sldId="262"/>
            <ac:spMk id="83" creationId="{9CB088BA-8550-4910-8653-B87C8689852C}"/>
          </ac:spMkLst>
        </pc:spChg>
        <pc:spChg chg="add del">
          <ac:chgData name="Robert McDowell" userId="396c8ecec6dce893" providerId="LiveId" clId="{2B089588-074E-472E-815D-936A784F2D6C}" dt="2023-08-13T19:29:32.697" v="734" actId="26606"/>
          <ac:spMkLst>
            <pc:docMk/>
            <pc:sldMk cId="876178182" sldId="262"/>
            <ac:spMk id="88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29:32.697" v="734" actId="26606"/>
          <ac:spMkLst>
            <pc:docMk/>
            <pc:sldMk cId="876178182" sldId="262"/>
            <ac:spMk id="123" creationId="{FD965435-B881-4C53-9917-5CDFE7688209}"/>
          </ac:spMkLst>
        </pc:spChg>
        <pc:spChg chg="add del">
          <ac:chgData name="Robert McDowell" userId="396c8ecec6dce893" providerId="LiveId" clId="{2B089588-074E-472E-815D-936A784F2D6C}" dt="2023-08-13T19:29:32.697" v="734" actId="26606"/>
          <ac:spMkLst>
            <pc:docMk/>
            <pc:sldMk cId="876178182" sldId="262"/>
            <ac:spMk id="125" creationId="{72D91726-E656-4E99-9757-0A6650CB02F5}"/>
          </ac:spMkLst>
        </pc:spChg>
        <pc:spChg chg="add del">
          <ac:chgData name="Robert McDowell" userId="396c8ecec6dce893" providerId="LiveId" clId="{2B089588-074E-472E-815D-936A784F2D6C}" dt="2023-08-13T19:32:11.819" v="741" actId="26606"/>
          <ac:spMkLst>
            <pc:docMk/>
            <pc:sldMk cId="876178182" sldId="262"/>
            <ac:spMk id="130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32:11.819" v="741" actId="26606"/>
          <ac:spMkLst>
            <pc:docMk/>
            <pc:sldMk cId="876178182" sldId="262"/>
            <ac:spMk id="165" creationId="{9393BED8-F65C-448E-B531-7CB732AE90E7}"/>
          </ac:spMkLst>
        </pc:spChg>
        <pc:spChg chg="add del">
          <ac:chgData name="Robert McDowell" userId="396c8ecec6dce893" providerId="LiveId" clId="{2B089588-074E-472E-815D-936A784F2D6C}" dt="2023-08-13T19:33:13.182" v="750" actId="26606"/>
          <ac:spMkLst>
            <pc:docMk/>
            <pc:sldMk cId="876178182" sldId="262"/>
            <ac:spMk id="170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33:13.182" v="750" actId="26606"/>
          <ac:spMkLst>
            <pc:docMk/>
            <pc:sldMk cId="876178182" sldId="262"/>
            <ac:spMk id="205" creationId="{0E0283C2-A372-42A3-80E3-B602516EB0B1}"/>
          </ac:spMkLst>
        </pc:spChg>
        <pc:spChg chg="add">
          <ac:chgData name="Robert McDowell" userId="396c8ecec6dce893" providerId="LiveId" clId="{2B089588-074E-472E-815D-936A784F2D6C}" dt="2023-08-13T19:33:13.182" v="750" actId="26606"/>
          <ac:spMkLst>
            <pc:docMk/>
            <pc:sldMk cId="876178182" sldId="262"/>
            <ac:spMk id="210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19:33:13.182" v="750" actId="26606"/>
          <ac:spMkLst>
            <pc:docMk/>
            <pc:sldMk cId="876178182" sldId="262"/>
            <ac:spMk id="245" creationId="{DE09DA9F-86A5-44E6-BA6F-EA76B7E6565D}"/>
          </ac:spMkLst>
        </pc:spChg>
        <pc:grpChg chg="add del">
          <ac:chgData name="Robert McDowell" userId="396c8ecec6dce893" providerId="LiveId" clId="{2B089588-074E-472E-815D-936A784F2D6C}" dt="2023-08-13T19:18:48.687" v="560" actId="26606"/>
          <ac:grpSpMkLst>
            <pc:docMk/>
            <pc:sldMk cId="876178182" sldId="262"/>
            <ac:grpSpMk id="9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9:24:06.716" v="711" actId="26606"/>
          <ac:grpSpMkLst>
            <pc:docMk/>
            <pc:sldMk cId="876178182" sldId="262"/>
            <ac:grpSpMk id="13" creationId="{57B5DC75-1F52-4E9C-9473-841A19CCD663}"/>
          </ac:grpSpMkLst>
        </pc:grpChg>
        <pc:grpChg chg="add del">
          <ac:chgData name="Robert McDowell" userId="396c8ecec6dce893" providerId="LiveId" clId="{2B089588-074E-472E-815D-936A784F2D6C}" dt="2023-08-13T19:18:48.687" v="560" actId="26606"/>
          <ac:grpSpMkLst>
            <pc:docMk/>
            <pc:sldMk cId="876178182" sldId="262"/>
            <ac:grpSpMk id="46" creationId="{371201FD-B9B8-44FB-827C-2B72B2C61B68}"/>
          </ac:grpSpMkLst>
        </pc:grpChg>
        <pc:grpChg chg="add del">
          <ac:chgData name="Robert McDowell" userId="396c8ecec6dce893" providerId="LiveId" clId="{2B089588-074E-472E-815D-936A784F2D6C}" dt="2023-08-13T19:29:32.697" v="734" actId="26606"/>
          <ac:grpSpMkLst>
            <pc:docMk/>
            <pc:sldMk cId="876178182" sldId="262"/>
            <ac:grpSpMk id="90" creationId="{67CE0AF2-326F-4B0F-B97A-2C14B3CE1935}"/>
          </ac:grpSpMkLst>
        </pc:grpChg>
        <pc:grpChg chg="add del">
          <ac:chgData name="Robert McDowell" userId="396c8ecec6dce893" providerId="LiveId" clId="{2B089588-074E-472E-815D-936A784F2D6C}" dt="2023-08-13T19:32:11.819" v="741" actId="26606"/>
          <ac:grpSpMkLst>
            <pc:docMk/>
            <pc:sldMk cId="876178182" sldId="262"/>
            <ac:grpSpMk id="132" creationId="{DA5BFA78-F064-495B-9429-2A3A39752BEF}"/>
          </ac:grpSpMkLst>
        </pc:grpChg>
        <pc:grpChg chg="add del">
          <ac:chgData name="Robert McDowell" userId="396c8ecec6dce893" providerId="LiveId" clId="{2B089588-074E-472E-815D-936A784F2D6C}" dt="2023-08-13T19:33:13.182" v="750" actId="26606"/>
          <ac:grpSpMkLst>
            <pc:docMk/>
            <pc:sldMk cId="876178182" sldId="262"/>
            <ac:grpSpMk id="172" creationId="{7408B2EE-0697-47B6-A5CC-E6262FA06ED3}"/>
          </ac:grpSpMkLst>
        </pc:grpChg>
        <pc:grpChg chg="add">
          <ac:chgData name="Robert McDowell" userId="396c8ecec6dce893" providerId="LiveId" clId="{2B089588-074E-472E-815D-936A784F2D6C}" dt="2023-08-13T19:33:13.182" v="750" actId="26606"/>
          <ac:grpSpMkLst>
            <pc:docMk/>
            <pc:sldMk cId="876178182" sldId="262"/>
            <ac:grpSpMk id="212" creationId="{9738E9B1-90A2-40BD-A0F4-87F26F4DB15D}"/>
          </ac:grpSpMkLst>
        </pc:grpChg>
        <pc:picChg chg="add mod ord">
          <ac:chgData name="Robert McDowell" userId="396c8ecec6dce893" providerId="LiveId" clId="{2B089588-074E-472E-815D-936A784F2D6C}" dt="2023-08-13T19:33:13.182" v="750" actId="26606"/>
          <ac:picMkLst>
            <pc:docMk/>
            <pc:sldMk cId="876178182" sldId="262"/>
            <ac:picMk id="4" creationId="{1A1D29DB-B734-9EDA-C29C-B030403BD750}"/>
          </ac:picMkLst>
        </pc:picChg>
        <pc:picChg chg="add del mod">
          <ac:chgData name="Robert McDowell" userId="396c8ecec6dce893" providerId="LiveId" clId="{2B089588-074E-472E-815D-936A784F2D6C}" dt="2023-08-13T19:27:16.713" v="721" actId="21"/>
          <ac:picMkLst>
            <pc:docMk/>
            <pc:sldMk cId="876178182" sldId="262"/>
            <ac:picMk id="6" creationId="{964E9487-8AA8-9A61-0DDB-F828436C3BF9}"/>
          </ac:picMkLst>
        </pc:picChg>
        <pc:picChg chg="add mod ord">
          <ac:chgData name="Robert McDowell" userId="396c8ecec6dce893" providerId="LiveId" clId="{2B089588-074E-472E-815D-936A784F2D6C}" dt="2023-08-13T19:33:13.182" v="750" actId="26606"/>
          <ac:picMkLst>
            <pc:docMk/>
            <pc:sldMk cId="876178182" sldId="262"/>
            <ac:picMk id="45" creationId="{37387A9C-65AA-642C-833A-8697A21A2B62}"/>
          </ac:picMkLst>
        </pc:picChg>
      </pc:sldChg>
      <pc:sldChg chg="addSp modSp new mod setBg">
        <pc:chgData name="Robert McDowell" userId="396c8ecec6dce893" providerId="LiveId" clId="{2B089588-074E-472E-815D-936A784F2D6C}" dt="2023-08-13T19:44:55.893" v="921" actId="12"/>
        <pc:sldMkLst>
          <pc:docMk/>
          <pc:sldMk cId="491271680" sldId="263"/>
        </pc:sldMkLst>
        <pc:spChg chg="mod">
          <ac:chgData name="Robert McDowell" userId="396c8ecec6dce893" providerId="LiveId" clId="{2B089588-074E-472E-815D-936A784F2D6C}" dt="2023-08-13T19:44:01.707" v="917" actId="14100"/>
          <ac:spMkLst>
            <pc:docMk/>
            <pc:sldMk cId="491271680" sldId="263"/>
            <ac:spMk id="2" creationId="{AA4F1E3D-A9F8-E75D-ECAD-33AE58D3F5C1}"/>
          </ac:spMkLst>
        </pc:spChg>
        <pc:spChg chg="mod">
          <ac:chgData name="Robert McDowell" userId="396c8ecec6dce893" providerId="LiveId" clId="{2B089588-074E-472E-815D-936A784F2D6C}" dt="2023-08-13T19:44:55.893" v="921" actId="12"/>
          <ac:spMkLst>
            <pc:docMk/>
            <pc:sldMk cId="491271680" sldId="263"/>
            <ac:spMk id="3" creationId="{9928337F-E5E4-EDC4-64B5-27E99A9B2078}"/>
          </ac:spMkLst>
        </pc:spChg>
        <pc:spChg chg="add">
          <ac:chgData name="Robert McDowell" userId="396c8ecec6dce893" providerId="LiveId" clId="{2B089588-074E-472E-815D-936A784F2D6C}" dt="2023-08-13T19:42:36.979" v="913" actId="26606"/>
          <ac:spMkLst>
            <pc:docMk/>
            <pc:sldMk cId="491271680" sldId="263"/>
            <ac:spMk id="9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19:42:36.979" v="913" actId="26606"/>
          <ac:spMkLst>
            <pc:docMk/>
            <pc:sldMk cId="491271680" sldId="263"/>
            <ac:spMk id="44" creationId="{BEAC0A80-07D3-49CB-87C3-BC34F219DFF7}"/>
          </ac:spMkLst>
        </pc:spChg>
        <pc:grpChg chg="add">
          <ac:chgData name="Robert McDowell" userId="396c8ecec6dce893" providerId="LiveId" clId="{2B089588-074E-472E-815D-936A784F2D6C}" dt="2023-08-13T19:42:36.979" v="913" actId="26606"/>
          <ac:grpSpMkLst>
            <pc:docMk/>
            <pc:sldMk cId="491271680" sldId="263"/>
            <ac:grpSpMk id="11" creationId="{4D431671-5191-4947-8899-E90505A70426}"/>
          </ac:grpSpMkLst>
        </pc:grpChg>
        <pc:picChg chg="add">
          <ac:chgData name="Robert McDowell" userId="396c8ecec6dce893" providerId="LiveId" clId="{2B089588-074E-472E-815D-936A784F2D6C}" dt="2023-08-13T19:42:36.979" v="913" actId="26606"/>
          <ac:picMkLst>
            <pc:docMk/>
            <pc:sldMk cId="491271680" sldId="263"/>
            <ac:picMk id="5" creationId="{2EE3257D-B46E-AF50-0211-DB4EC6890A19}"/>
          </ac:picMkLst>
        </pc:picChg>
      </pc:sldChg>
      <pc:sldChg chg="addSp delSp modSp new mod setBg modAnim">
        <pc:chgData name="Robert McDowell" userId="396c8ecec6dce893" providerId="LiveId" clId="{2B089588-074E-472E-815D-936A784F2D6C}" dt="2023-08-13T20:03:04.792" v="1192" actId="207"/>
        <pc:sldMkLst>
          <pc:docMk/>
          <pc:sldMk cId="2858772758" sldId="264"/>
        </pc:sldMkLst>
        <pc:spChg chg="mod">
          <ac:chgData name="Robert McDowell" userId="396c8ecec6dce893" providerId="LiveId" clId="{2B089588-074E-472E-815D-936A784F2D6C}" dt="2023-08-13T19:54:32.647" v="1130" actId="26606"/>
          <ac:spMkLst>
            <pc:docMk/>
            <pc:sldMk cId="2858772758" sldId="264"/>
            <ac:spMk id="2" creationId="{AE583426-7DCC-81B0-1D91-BCAF7108D1A4}"/>
          </ac:spMkLst>
        </pc:spChg>
        <pc:spChg chg="del">
          <ac:chgData name="Robert McDowell" userId="396c8ecec6dce893" providerId="LiveId" clId="{2B089588-074E-472E-815D-936A784F2D6C}" dt="2023-08-13T19:46:33.526" v="923"/>
          <ac:spMkLst>
            <pc:docMk/>
            <pc:sldMk cId="2858772758" sldId="264"/>
            <ac:spMk id="3" creationId="{7D6BA622-16C2-98EA-B010-992B150ADA29}"/>
          </ac:spMkLst>
        </pc:spChg>
        <pc:spChg chg="add del">
          <ac:chgData name="Robert McDowell" userId="396c8ecec6dce893" providerId="LiveId" clId="{2B089588-074E-472E-815D-936A784F2D6C}" dt="2023-08-13T19:47:58.381" v="976" actId="26606"/>
          <ac:spMkLst>
            <pc:docMk/>
            <pc:sldMk cId="2858772758" sldId="264"/>
            <ac:spMk id="8" creationId="{E5399181-77B3-71B6-5D88-DC5478C90835}"/>
          </ac:spMkLst>
        </pc:spChg>
        <pc:spChg chg="add del">
          <ac:chgData name="Robert McDowell" userId="396c8ecec6dce893" providerId="LiveId" clId="{2B089588-074E-472E-815D-936A784F2D6C}" dt="2023-08-13T19:47:58.381" v="976" actId="26606"/>
          <ac:spMkLst>
            <pc:docMk/>
            <pc:sldMk cId="2858772758" sldId="264"/>
            <ac:spMk id="11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48:12.368" v="980" actId="26606"/>
          <ac:spMkLst>
            <pc:docMk/>
            <pc:sldMk cId="2858772758" sldId="264"/>
            <ac:spMk id="42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9:48:12.368" v="980" actId="26606"/>
          <ac:spMkLst>
            <pc:docMk/>
            <pc:sldMk cId="2858772758" sldId="264"/>
            <ac:spMk id="44" creationId="{13B6DAC6-0186-4D62-AD69-90B9C0411EA3}"/>
          </ac:spMkLst>
        </pc:spChg>
        <pc:spChg chg="add del">
          <ac:chgData name="Robert McDowell" userId="396c8ecec6dce893" providerId="LiveId" clId="{2B089588-074E-472E-815D-936A784F2D6C}" dt="2023-08-13T19:47:58.381" v="976" actId="26606"/>
          <ac:spMkLst>
            <pc:docMk/>
            <pc:sldMk cId="2858772758" sldId="264"/>
            <ac:spMk id="46" creationId="{BEAC0A80-07D3-49CB-87C3-BC34F219DFF7}"/>
          </ac:spMkLst>
        </pc:spChg>
        <pc:spChg chg="add del">
          <ac:chgData name="Robert McDowell" userId="396c8ecec6dce893" providerId="LiveId" clId="{2B089588-074E-472E-815D-936A784F2D6C}" dt="2023-08-13T19:48:09.373" v="978" actId="26606"/>
          <ac:spMkLst>
            <pc:docMk/>
            <pc:sldMk cId="2858772758" sldId="264"/>
            <ac:spMk id="48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48:09.373" v="978" actId="26606"/>
          <ac:spMkLst>
            <pc:docMk/>
            <pc:sldMk cId="2858772758" sldId="264"/>
            <ac:spMk id="50" creationId="{3C541D4F-11C2-4F36-B2A3-AB9028F2A078}"/>
          </ac:spMkLst>
        </pc:spChg>
        <pc:spChg chg="add del">
          <ac:chgData name="Robert McDowell" userId="396c8ecec6dce893" providerId="LiveId" clId="{2B089588-074E-472E-815D-936A784F2D6C}" dt="2023-08-13T19:48:09.373" v="978" actId="26606"/>
          <ac:spMkLst>
            <pc:docMk/>
            <pc:sldMk cId="2858772758" sldId="264"/>
            <ac:spMk id="51" creationId="{593003E4-C137-E5F1-0ECC-5EA7DBE5E6C4}"/>
          </ac:spMkLst>
        </pc:spChg>
        <pc:spChg chg="add del">
          <ac:chgData name="Robert McDowell" userId="396c8ecec6dce893" providerId="LiveId" clId="{2B089588-074E-472E-815D-936A784F2D6C}" dt="2023-08-13T19:48:12.368" v="980" actId="26606"/>
          <ac:spMkLst>
            <pc:docMk/>
            <pc:sldMk cId="2858772758" sldId="264"/>
            <ac:spMk id="79" creationId="{B3093A12-B759-4321-96FD-060689E3AB7F}"/>
          </ac:spMkLst>
        </pc:spChg>
        <pc:spChg chg="add del">
          <ac:chgData name="Robert McDowell" userId="396c8ecec6dce893" providerId="LiveId" clId="{2B089588-074E-472E-815D-936A784F2D6C}" dt="2023-08-13T19:48:44.511" v="982" actId="26606"/>
          <ac:spMkLst>
            <pc:docMk/>
            <pc:sldMk cId="2858772758" sldId="264"/>
            <ac:spMk id="90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19:48:44.511" v="982" actId="26606"/>
          <ac:spMkLst>
            <pc:docMk/>
            <pc:sldMk cId="2858772758" sldId="264"/>
            <ac:spMk id="91" creationId="{13B6DAC6-0186-4D62-AD69-90B9C0411EA3}"/>
          </ac:spMkLst>
        </pc:spChg>
        <pc:spChg chg="add del">
          <ac:chgData name="Robert McDowell" userId="396c8ecec6dce893" providerId="LiveId" clId="{2B089588-074E-472E-815D-936A784F2D6C}" dt="2023-08-13T19:48:44.511" v="982" actId="26606"/>
          <ac:spMkLst>
            <pc:docMk/>
            <pc:sldMk cId="2858772758" sldId="264"/>
            <ac:spMk id="97" creationId="{429C64BC-8915-422E-9361-EE04C48FFD40}"/>
          </ac:spMkLst>
        </pc:spChg>
        <pc:spChg chg="add del">
          <ac:chgData name="Robert McDowell" userId="396c8ecec6dce893" providerId="LiveId" clId="{2B089588-074E-472E-815D-936A784F2D6C}" dt="2023-08-13T19:54:32.647" v="1130" actId="26606"/>
          <ac:spMkLst>
            <pc:docMk/>
            <pc:sldMk cId="2858772758" sldId="264"/>
            <ac:spMk id="99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54:32.647" v="1130" actId="26606"/>
          <ac:spMkLst>
            <pc:docMk/>
            <pc:sldMk cId="2858772758" sldId="264"/>
            <ac:spMk id="103" creationId="{BEAC0A80-07D3-49CB-87C3-BC34F219DFF7}"/>
          </ac:spMkLst>
        </pc:spChg>
        <pc:spChg chg="add mod ord">
          <ac:chgData name="Robert McDowell" userId="396c8ecec6dce893" providerId="LiveId" clId="{2B089588-074E-472E-815D-936A784F2D6C}" dt="2023-08-13T20:03:04.792" v="1192" actId="207"/>
          <ac:spMkLst>
            <pc:docMk/>
            <pc:sldMk cId="2858772758" sldId="264"/>
            <ac:spMk id="104" creationId="{E5399181-77B3-71B6-5D88-DC5478C90835}"/>
          </ac:spMkLst>
        </pc:spChg>
        <pc:spChg chg="add del">
          <ac:chgData name="Robert McDowell" userId="396c8ecec6dce893" providerId="LiveId" clId="{2B089588-074E-472E-815D-936A784F2D6C}" dt="2023-08-13T19:54:07.712" v="1125" actId="26606"/>
          <ac:spMkLst>
            <pc:docMk/>
            <pc:sldMk cId="2858772758" sldId="264"/>
            <ac:spMk id="109" creationId="{107134A1-6E23-4417-8A0E-6B7013EE74C7}"/>
          </ac:spMkLst>
        </pc:spChg>
        <pc:spChg chg="add del">
          <ac:chgData name="Robert McDowell" userId="396c8ecec6dce893" providerId="LiveId" clId="{2B089588-074E-472E-815D-936A784F2D6C}" dt="2023-08-13T19:54:07.712" v="1125" actId="26606"/>
          <ac:spMkLst>
            <pc:docMk/>
            <pc:sldMk cId="2858772758" sldId="264"/>
            <ac:spMk id="144" creationId="{B135F0A9-346D-45D8-9316-99A6C77763F6}"/>
          </ac:spMkLst>
        </pc:spChg>
        <pc:spChg chg="add del">
          <ac:chgData name="Robert McDowell" userId="396c8ecec6dce893" providerId="LiveId" clId="{2B089588-074E-472E-815D-936A784F2D6C}" dt="2023-08-13T19:54:29.213" v="1127" actId="26606"/>
          <ac:spMkLst>
            <pc:docMk/>
            <pc:sldMk cId="2858772758" sldId="264"/>
            <ac:spMk id="146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54:29.213" v="1127" actId="26606"/>
          <ac:spMkLst>
            <pc:docMk/>
            <pc:sldMk cId="2858772758" sldId="264"/>
            <ac:spMk id="148" creationId="{C06E4552-68A6-4116-A498-EAB3BF2A21A7}"/>
          </ac:spMkLst>
        </pc:spChg>
        <pc:spChg chg="add del">
          <ac:chgData name="Robert McDowell" userId="396c8ecec6dce893" providerId="LiveId" clId="{2B089588-074E-472E-815D-936A784F2D6C}" dt="2023-08-13T19:54:32.631" v="1129" actId="26606"/>
          <ac:spMkLst>
            <pc:docMk/>
            <pc:sldMk cId="2858772758" sldId="264"/>
            <ac:spMk id="150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19:54:32.631" v="1129" actId="26606"/>
          <ac:spMkLst>
            <pc:docMk/>
            <pc:sldMk cId="2858772758" sldId="264"/>
            <ac:spMk id="152" creationId="{9CB088BA-8550-4910-8653-B87C8689852C}"/>
          </ac:spMkLst>
        </pc:spChg>
        <pc:spChg chg="add">
          <ac:chgData name="Robert McDowell" userId="396c8ecec6dce893" providerId="LiveId" clId="{2B089588-074E-472E-815D-936A784F2D6C}" dt="2023-08-13T19:54:32.647" v="1130" actId="26606"/>
          <ac:spMkLst>
            <pc:docMk/>
            <pc:sldMk cId="2858772758" sldId="264"/>
            <ac:spMk id="154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19:54:32.647" v="1130" actId="26606"/>
          <ac:spMkLst>
            <pc:docMk/>
            <pc:sldMk cId="2858772758" sldId="264"/>
            <ac:spMk id="155" creationId="{93BB3E09-131F-4602-BD64-FD9435CAC423}"/>
          </ac:spMkLst>
        </pc:spChg>
        <pc:grpChg chg="add del">
          <ac:chgData name="Robert McDowell" userId="396c8ecec6dce893" providerId="LiveId" clId="{2B089588-074E-472E-815D-936A784F2D6C}" dt="2023-08-13T19:48:12.368" v="980" actId="26606"/>
          <ac:grpSpMkLst>
            <pc:docMk/>
            <pc:sldMk cId="2858772758" sldId="264"/>
            <ac:grpSpMk id="9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9:47:58.381" v="976" actId="26606"/>
          <ac:grpSpMkLst>
            <pc:docMk/>
            <pc:sldMk cId="2858772758" sldId="264"/>
            <ac:grpSpMk id="13" creationId="{4D431671-5191-4947-8899-E90505A70426}"/>
          </ac:grpSpMkLst>
        </pc:grpChg>
        <pc:grpChg chg="add del">
          <ac:chgData name="Robert McDowell" userId="396c8ecec6dce893" providerId="LiveId" clId="{2B089588-074E-472E-815D-936A784F2D6C}" dt="2023-08-13T19:48:09.373" v="978" actId="26606"/>
          <ac:grpSpMkLst>
            <pc:docMk/>
            <pc:sldMk cId="2858772758" sldId="264"/>
            <ac:grpSpMk id="49" creationId="{5591A4A5-C00F-4B45-9735-FD2841BF348B}"/>
          </ac:grpSpMkLst>
        </pc:grpChg>
        <pc:grpChg chg="add del">
          <ac:chgData name="Robert McDowell" userId="396c8ecec6dce893" providerId="LiveId" clId="{2B089588-074E-472E-815D-936A784F2D6C}" dt="2023-08-13T19:48:12.368" v="980" actId="26606"/>
          <ac:grpSpMkLst>
            <pc:docMk/>
            <pc:sldMk cId="2858772758" sldId="264"/>
            <ac:grpSpMk id="81" creationId="{2805421D-23CB-40F5-9098-D716667E5BB6}"/>
          </ac:grpSpMkLst>
        </pc:grpChg>
        <pc:grpChg chg="add del">
          <ac:chgData name="Robert McDowell" userId="396c8ecec6dce893" providerId="LiveId" clId="{2B089588-074E-472E-815D-936A784F2D6C}" dt="2023-08-13T19:48:44.511" v="982" actId="26606"/>
          <ac:grpSpMkLst>
            <pc:docMk/>
            <pc:sldMk cId="2858772758" sldId="264"/>
            <ac:grpSpMk id="87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19:48:44.511" v="982" actId="26606"/>
          <ac:grpSpMkLst>
            <pc:docMk/>
            <pc:sldMk cId="2858772758" sldId="264"/>
            <ac:grpSpMk id="92" creationId="{A0297160-077C-4B0C-9F1E-6519CEDB84C4}"/>
          </ac:grpSpMkLst>
        </pc:grpChg>
        <pc:grpChg chg="add del">
          <ac:chgData name="Robert McDowell" userId="396c8ecec6dce893" providerId="LiveId" clId="{2B089588-074E-472E-815D-936A784F2D6C}" dt="2023-08-13T19:54:32.647" v="1130" actId="26606"/>
          <ac:grpSpMkLst>
            <pc:docMk/>
            <pc:sldMk cId="2858772758" sldId="264"/>
            <ac:grpSpMk id="100" creationId="{4D431671-5191-4947-8899-E90505A70426}"/>
          </ac:grpSpMkLst>
        </pc:grpChg>
        <pc:grpChg chg="add del">
          <ac:chgData name="Robert McDowell" userId="396c8ecec6dce893" providerId="LiveId" clId="{2B089588-074E-472E-815D-936A784F2D6C}" dt="2023-08-13T19:54:07.712" v="1125" actId="26606"/>
          <ac:grpSpMkLst>
            <pc:docMk/>
            <pc:sldMk cId="2858772758" sldId="264"/>
            <ac:grpSpMk id="111" creationId="{82FD622D-988E-4643-87EB-6197BAB53893}"/>
          </ac:grpSpMkLst>
        </pc:grpChg>
        <pc:grpChg chg="add">
          <ac:chgData name="Robert McDowell" userId="396c8ecec6dce893" providerId="LiveId" clId="{2B089588-074E-472E-815D-936A784F2D6C}" dt="2023-08-13T19:54:32.647" v="1130" actId="26606"/>
          <ac:grpSpMkLst>
            <pc:docMk/>
            <pc:sldMk cId="2858772758" sldId="264"/>
            <ac:grpSpMk id="113" creationId="{4044D31D-7646-4DAF-BA5E-538071431987}"/>
          </ac:grpSpMkLst>
        </pc:grpChg>
        <pc:grpChg chg="add del">
          <ac:chgData name="Robert McDowell" userId="396c8ecec6dce893" providerId="LiveId" clId="{2B089588-074E-472E-815D-936A784F2D6C}" dt="2023-08-13T19:54:29.213" v="1127" actId="26606"/>
          <ac:grpSpMkLst>
            <pc:docMk/>
            <pc:sldMk cId="2858772758" sldId="264"/>
            <ac:grpSpMk id="147" creationId="{16DCAA85-498A-403D-9B78-5CCBD1090031}"/>
          </ac:grpSpMkLst>
        </pc:grpChg>
        <pc:grpChg chg="add del">
          <ac:chgData name="Robert McDowell" userId="396c8ecec6dce893" providerId="LiveId" clId="{2B089588-074E-472E-815D-936A784F2D6C}" dt="2023-08-13T19:54:32.631" v="1129" actId="26606"/>
          <ac:grpSpMkLst>
            <pc:docMk/>
            <pc:sldMk cId="2858772758" sldId="264"/>
            <ac:grpSpMk id="151" creationId="{57B5DC75-1F52-4E9C-9473-841A19CCD663}"/>
          </ac:grpSpMkLst>
        </pc:grpChg>
        <pc:picChg chg="add mod ord">
          <ac:chgData name="Robert McDowell" userId="396c8ecec6dce893" providerId="LiveId" clId="{2B089588-074E-472E-815D-936A784F2D6C}" dt="2023-08-13T19:54:32.647" v="1130" actId="26606"/>
          <ac:picMkLst>
            <pc:docMk/>
            <pc:sldMk cId="2858772758" sldId="264"/>
            <ac:picMk id="4" creationId="{B26568CF-C00B-F706-7E87-FF9F93C8DE6A}"/>
          </ac:picMkLst>
        </pc:picChg>
      </pc:sldChg>
      <pc:sldChg chg="addSp delSp modSp new mod setBg modAnim">
        <pc:chgData name="Robert McDowell" userId="396c8ecec6dce893" providerId="LiveId" clId="{2B089588-074E-472E-815D-936A784F2D6C}" dt="2023-08-13T20:42:29.798" v="1323" actId="207"/>
        <pc:sldMkLst>
          <pc:docMk/>
          <pc:sldMk cId="3966214013" sldId="265"/>
        </pc:sldMkLst>
        <pc:spChg chg="mod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2" creationId="{69FF9382-FABF-1973-8EB7-D03303F43C31}"/>
          </ac:spMkLst>
        </pc:spChg>
        <pc:spChg chg="del">
          <ac:chgData name="Robert McDowell" userId="396c8ecec6dce893" providerId="LiveId" clId="{2B089588-074E-472E-815D-936A784F2D6C}" dt="2023-08-13T20:01:31.228" v="1188" actId="931"/>
          <ac:spMkLst>
            <pc:docMk/>
            <pc:sldMk cId="3966214013" sldId="265"/>
            <ac:spMk id="3" creationId="{A24CBACD-FD9E-0238-E065-7C82A1E1B00C}"/>
          </ac:spMkLst>
        </pc:spChg>
        <pc:spChg chg="add mod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6" creationId="{87FD2639-866B-6EE0-7A47-BBAD49D7B8EE}"/>
          </ac:spMkLst>
        </pc:spChg>
        <pc:spChg chg="add mod ord">
          <ac:chgData name="Robert McDowell" userId="396c8ecec6dce893" providerId="LiveId" clId="{2B089588-074E-472E-815D-936A784F2D6C}" dt="2023-08-13T20:42:29.798" v="1323" actId="207"/>
          <ac:spMkLst>
            <pc:docMk/>
            <pc:sldMk cId="3966214013" sldId="265"/>
            <ac:spMk id="8" creationId="{192F6740-3356-85B1-6FA1-B7A96129D321}"/>
          </ac:spMkLst>
        </pc:spChg>
        <pc:spChg chg="add del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44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46" creationId="{13B6DAC6-0186-4D62-AD69-90B9C0411EA3}"/>
          </ac:spMkLst>
        </pc:spChg>
        <pc:spChg chg="add del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48" creationId="{8BD06E9B-D0BF-47A6-AE6D-EAD493128043}"/>
          </ac:spMkLst>
        </pc:spChg>
        <pc:spChg chg="add del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83" creationId="{429C64BC-8915-422E-9361-EE04C48FFD40}"/>
          </ac:spMkLst>
        </pc:spChg>
        <pc:spChg chg="add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88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90" creationId="{CFDF70F4-97B6-40D8-B1FA-9580DBD23934}"/>
          </ac:spMkLst>
        </pc:spChg>
        <pc:spChg chg="add">
          <ac:chgData name="Robert McDowell" userId="396c8ecec6dce893" providerId="LiveId" clId="{2B089588-074E-472E-815D-936A784F2D6C}" dt="2023-08-13T20:41:36.111" v="1318" actId="26606"/>
          <ac:spMkLst>
            <pc:docMk/>
            <pc:sldMk cId="3966214013" sldId="265"/>
            <ac:spMk id="125" creationId="{9E92C66B-792F-479F-B983-F47FEE1AB562}"/>
          </ac:spMkLst>
        </pc:spChg>
        <pc:grpChg chg="add del">
          <ac:chgData name="Robert McDowell" userId="396c8ecec6dce893" providerId="LiveId" clId="{2B089588-074E-472E-815D-936A784F2D6C}" dt="2023-08-13T20:41:36.111" v="1318" actId="26606"/>
          <ac:grpSpMkLst>
            <pc:docMk/>
            <pc:sldMk cId="3966214013" sldId="265"/>
            <ac:grpSpMk id="11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20:41:36.111" v="1318" actId="26606"/>
          <ac:grpSpMkLst>
            <pc:docMk/>
            <pc:sldMk cId="3966214013" sldId="265"/>
            <ac:grpSpMk id="50" creationId="{A0297160-077C-4B0C-9F1E-6519CEDB84C4}"/>
          </ac:grpSpMkLst>
        </pc:grpChg>
        <pc:grpChg chg="add">
          <ac:chgData name="Robert McDowell" userId="396c8ecec6dce893" providerId="LiveId" clId="{2B089588-074E-472E-815D-936A784F2D6C}" dt="2023-08-13T20:41:36.111" v="1318" actId="26606"/>
          <ac:grpSpMkLst>
            <pc:docMk/>
            <pc:sldMk cId="3966214013" sldId="265"/>
            <ac:grpSpMk id="92" creationId="{807F70BA-21EF-4B7D-ACFF-D02E136D44B5}"/>
          </ac:grpSpMkLst>
        </pc:grpChg>
        <pc:picChg chg="add mod">
          <ac:chgData name="Robert McDowell" userId="396c8ecec6dce893" providerId="LiveId" clId="{2B089588-074E-472E-815D-936A784F2D6C}" dt="2023-08-13T20:41:36.111" v="1318" actId="26606"/>
          <ac:picMkLst>
            <pc:docMk/>
            <pc:sldMk cId="3966214013" sldId="265"/>
            <ac:picMk id="5" creationId="{62C2DBD0-6D47-0A8E-06AA-C5F8517D5302}"/>
          </ac:picMkLst>
        </pc:picChg>
      </pc:sldChg>
      <pc:sldChg chg="addSp delSp modSp new mod setBg">
        <pc:chgData name="Robert McDowell" userId="396c8ecec6dce893" providerId="LiveId" clId="{2B089588-074E-472E-815D-936A784F2D6C}" dt="2023-08-13T20:40:31.241" v="1316" actId="5793"/>
        <pc:sldMkLst>
          <pc:docMk/>
          <pc:sldMk cId="3294711711" sldId="266"/>
        </pc:sldMkLst>
        <pc:spChg chg="mod">
          <ac:chgData name="Robert McDowell" userId="396c8ecec6dce893" providerId="LiveId" clId="{2B089588-074E-472E-815D-936A784F2D6C}" dt="2023-08-13T20:24:56.235" v="1253" actId="207"/>
          <ac:spMkLst>
            <pc:docMk/>
            <pc:sldMk cId="3294711711" sldId="266"/>
            <ac:spMk id="2" creationId="{FF702F7A-3DF8-525C-E8F3-4F289BB1C49F}"/>
          </ac:spMkLst>
        </pc:spChg>
        <pc:spChg chg="del">
          <ac:chgData name="Robert McDowell" userId="396c8ecec6dce893" providerId="LiveId" clId="{2B089588-074E-472E-815D-936A784F2D6C}" dt="2023-08-13T20:22:36.061" v="1246" actId="931"/>
          <ac:spMkLst>
            <pc:docMk/>
            <pc:sldMk cId="3294711711" sldId="266"/>
            <ac:spMk id="3" creationId="{82A264E4-0C52-445D-7BF9-5941B53B1D37}"/>
          </ac:spMkLst>
        </pc:spChg>
        <pc:spChg chg="add del mod ord">
          <ac:chgData name="Robert McDowell" userId="396c8ecec6dce893" providerId="LiveId" clId="{2B089588-074E-472E-815D-936A784F2D6C}" dt="2023-08-13T20:22:51.431" v="1248" actId="21"/>
          <ac:spMkLst>
            <pc:docMk/>
            <pc:sldMk cId="3294711711" sldId="266"/>
            <ac:spMk id="6" creationId="{1181A6FB-1F5A-FBB9-3F3C-7F0A8FD409B7}"/>
          </ac:spMkLst>
        </pc:spChg>
        <pc:spChg chg="add del mod">
          <ac:chgData name="Robert McDowell" userId="396c8ecec6dce893" providerId="LiveId" clId="{2B089588-074E-472E-815D-936A784F2D6C}" dt="2023-08-13T20:22:51.431" v="1248" actId="21"/>
          <ac:spMkLst>
            <pc:docMk/>
            <pc:sldMk cId="3294711711" sldId="266"/>
            <ac:spMk id="9" creationId="{8184CFB5-7B20-B104-E5C1-F8E6E8E105E4}"/>
          </ac:spMkLst>
        </pc:spChg>
        <pc:spChg chg="add del mod">
          <ac:chgData name="Robert McDowell" userId="396c8ecec6dce893" providerId="LiveId" clId="{2B089588-074E-472E-815D-936A784F2D6C}" dt="2023-08-13T20:23:22.209" v="1249" actId="931"/>
          <ac:spMkLst>
            <pc:docMk/>
            <pc:sldMk cId="3294711711" sldId="266"/>
            <ac:spMk id="11" creationId="{3629E68F-0C9B-2E7E-8C2C-CF9484B8A2C9}"/>
          </ac:spMkLst>
        </pc:spChg>
        <pc:spChg chg="add mod">
          <ac:chgData name="Robert McDowell" userId="396c8ecec6dce893" providerId="LiveId" clId="{2B089588-074E-472E-815D-936A784F2D6C}" dt="2023-08-13T20:23:40.850" v="1250" actId="26606"/>
          <ac:spMkLst>
            <pc:docMk/>
            <pc:sldMk cId="3294711711" sldId="266"/>
            <ac:spMk id="46" creationId="{38B01C02-D849-BEDE-EEFD-F6F935DC3FD7}"/>
          </ac:spMkLst>
        </pc:spChg>
        <pc:spChg chg="add del">
          <ac:chgData name="Robert McDowell" userId="396c8ecec6dce893" providerId="LiveId" clId="{2B089588-074E-472E-815D-936A784F2D6C}" dt="2023-08-13T20:23:40.850" v="1250" actId="26606"/>
          <ac:spMkLst>
            <pc:docMk/>
            <pc:sldMk cId="3294711711" sldId="266"/>
            <ac:spMk id="47" creationId="{2437C4A8-8E3A-4ADA-93B9-64737CE1ABB1}"/>
          </ac:spMkLst>
        </pc:spChg>
        <pc:spChg chg="add del">
          <ac:chgData name="Robert McDowell" userId="396c8ecec6dce893" providerId="LiveId" clId="{2B089588-074E-472E-815D-936A784F2D6C}" dt="2023-08-13T20:23:40.850" v="1250" actId="26606"/>
          <ac:spMkLst>
            <pc:docMk/>
            <pc:sldMk cId="3294711711" sldId="266"/>
            <ac:spMk id="49" creationId="{A173122F-D466-4F08-90FA-0038F7AC214A}"/>
          </ac:spMkLst>
        </pc:spChg>
        <pc:spChg chg="add del">
          <ac:chgData name="Robert McDowell" userId="396c8ecec6dce893" providerId="LiveId" clId="{2B089588-074E-472E-815D-936A784F2D6C}" dt="2023-08-13T20:23:40.850" v="1250" actId="26606"/>
          <ac:spMkLst>
            <pc:docMk/>
            <pc:sldMk cId="3294711711" sldId="266"/>
            <ac:spMk id="84" creationId="{D507CED1-3C18-429E-A877-80F977965463}"/>
          </ac:spMkLst>
        </pc:spChg>
        <pc:spChg chg="add mod">
          <ac:chgData name="Robert McDowell" userId="396c8ecec6dce893" providerId="LiveId" clId="{2B089588-074E-472E-815D-936A784F2D6C}" dt="2023-08-13T20:40:31.241" v="1316" actId="5793"/>
          <ac:spMkLst>
            <pc:docMk/>
            <pc:sldMk cId="3294711711" sldId="266"/>
            <ac:spMk id="88" creationId="{D4E16697-01B6-25C7-1DDB-842EB355FCA1}"/>
          </ac:spMkLst>
        </pc:spChg>
        <pc:spChg chg="add">
          <ac:chgData name="Robert McDowell" userId="396c8ecec6dce893" providerId="LiveId" clId="{2B089588-074E-472E-815D-936A784F2D6C}" dt="2023-08-13T20:23:40.850" v="1250" actId="26606"/>
          <ac:spMkLst>
            <pc:docMk/>
            <pc:sldMk cId="3294711711" sldId="266"/>
            <ac:spMk id="91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20:23:40.850" v="1250" actId="26606"/>
          <ac:spMkLst>
            <pc:docMk/>
            <pc:sldMk cId="3294711711" sldId="266"/>
            <ac:spMk id="126" creationId="{BEAC0A80-07D3-49CB-87C3-BC34F219DFF7}"/>
          </ac:spMkLst>
        </pc:spChg>
        <pc:grpChg chg="add del">
          <ac:chgData name="Robert McDowell" userId="396c8ecec6dce893" providerId="LiveId" clId="{2B089588-074E-472E-815D-936A784F2D6C}" dt="2023-08-13T20:23:40.850" v="1250" actId="26606"/>
          <ac:grpSpMkLst>
            <pc:docMk/>
            <pc:sldMk cId="3294711711" sldId="266"/>
            <ac:grpSpMk id="14" creationId="{748618E9-EE2D-4864-9EEE-58939BD4FBBA}"/>
          </ac:grpSpMkLst>
        </pc:grpChg>
        <pc:grpChg chg="add del">
          <ac:chgData name="Robert McDowell" userId="396c8ecec6dce893" providerId="LiveId" clId="{2B089588-074E-472E-815D-936A784F2D6C}" dt="2023-08-13T20:23:40.850" v="1250" actId="26606"/>
          <ac:grpSpMkLst>
            <pc:docMk/>
            <pc:sldMk cId="3294711711" sldId="266"/>
            <ac:grpSpMk id="51" creationId="{D9CF3400-712B-4A54-AA97-63691A14E6E1}"/>
          </ac:grpSpMkLst>
        </pc:grpChg>
        <pc:grpChg chg="add">
          <ac:chgData name="Robert McDowell" userId="396c8ecec6dce893" providerId="LiveId" clId="{2B089588-074E-472E-815D-936A784F2D6C}" dt="2023-08-13T20:23:40.850" v="1250" actId="26606"/>
          <ac:grpSpMkLst>
            <pc:docMk/>
            <pc:sldMk cId="3294711711" sldId="266"/>
            <ac:grpSpMk id="93" creationId="{4D431671-5191-4947-8899-E90505A70426}"/>
          </ac:grpSpMkLst>
        </pc:grpChg>
        <pc:picChg chg="add del mod">
          <ac:chgData name="Robert McDowell" userId="396c8ecec6dce893" providerId="LiveId" clId="{2B089588-074E-472E-815D-936A784F2D6C}" dt="2023-08-13T20:22:51.431" v="1248" actId="21"/>
          <ac:picMkLst>
            <pc:docMk/>
            <pc:sldMk cId="3294711711" sldId="266"/>
            <ac:picMk id="5" creationId="{06A5DE54-C938-5CC2-191A-00ABBD84DC34}"/>
          </ac:picMkLst>
        </pc:picChg>
        <pc:picChg chg="add del mod">
          <ac:chgData name="Robert McDowell" userId="396c8ecec6dce893" providerId="LiveId" clId="{2B089588-074E-472E-815D-936A784F2D6C}" dt="2023-08-13T20:22:51.431" v="1248" actId="21"/>
          <ac:picMkLst>
            <pc:docMk/>
            <pc:sldMk cId="3294711711" sldId="266"/>
            <ac:picMk id="8" creationId="{9DD891DA-550E-6E96-FCC5-8701CE833784}"/>
          </ac:picMkLst>
        </pc:picChg>
        <pc:picChg chg="add mod">
          <ac:chgData name="Robert McDowell" userId="396c8ecec6dce893" providerId="LiveId" clId="{2B089588-074E-472E-815D-936A784F2D6C}" dt="2023-08-13T20:23:40.850" v="1250" actId="26606"/>
          <ac:picMkLst>
            <pc:docMk/>
            <pc:sldMk cId="3294711711" sldId="266"/>
            <ac:picMk id="13" creationId="{621C229B-7A10-92D5-28D1-E9E1D2A105B6}"/>
          </ac:picMkLst>
        </pc:picChg>
      </pc:sldChg>
      <pc:sldChg chg="addSp modSp new mod setBg modAnim">
        <pc:chgData name="Robert McDowell" userId="396c8ecec6dce893" providerId="LiveId" clId="{2B089588-074E-472E-815D-936A784F2D6C}" dt="2023-08-13T20:39:55.203" v="1314" actId="255"/>
        <pc:sldMkLst>
          <pc:docMk/>
          <pc:sldMk cId="3883374871" sldId="267"/>
        </pc:sldMkLst>
        <pc:spChg chg="mod">
          <ac:chgData name="Robert McDowell" userId="396c8ecec6dce893" providerId="LiveId" clId="{2B089588-074E-472E-815D-936A784F2D6C}" dt="2023-08-13T20:34:16.884" v="1298" actId="26606"/>
          <ac:spMkLst>
            <pc:docMk/>
            <pc:sldMk cId="3883374871" sldId="267"/>
            <ac:spMk id="2" creationId="{2F4463EE-7C84-36C1-739C-8AA6C1BFE459}"/>
          </ac:spMkLst>
        </pc:spChg>
        <pc:spChg chg="mod ord">
          <ac:chgData name="Robert McDowell" userId="396c8ecec6dce893" providerId="LiveId" clId="{2B089588-074E-472E-815D-936A784F2D6C}" dt="2023-08-13T20:39:55.203" v="1314" actId="255"/>
          <ac:spMkLst>
            <pc:docMk/>
            <pc:sldMk cId="3883374871" sldId="267"/>
            <ac:spMk id="3" creationId="{3A251CFB-B7B0-4F98-155A-FB5F79776B38}"/>
          </ac:spMkLst>
        </pc:spChg>
        <pc:spChg chg="add">
          <ac:chgData name="Robert McDowell" userId="396c8ecec6dce893" providerId="LiveId" clId="{2B089588-074E-472E-815D-936A784F2D6C}" dt="2023-08-13T20:34:16.884" v="1298" actId="26606"/>
          <ac:spMkLst>
            <pc:docMk/>
            <pc:sldMk cId="3883374871" sldId="267"/>
            <ac:spMk id="10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20:34:16.884" v="1298" actId="26606"/>
          <ac:spMkLst>
            <pc:docMk/>
            <pc:sldMk cId="3883374871" sldId="267"/>
            <ac:spMk id="45" creationId="{BEAC0A80-07D3-49CB-87C3-BC34F219DFF7}"/>
          </ac:spMkLst>
        </pc:spChg>
        <pc:grpChg chg="add">
          <ac:chgData name="Robert McDowell" userId="396c8ecec6dce893" providerId="LiveId" clId="{2B089588-074E-472E-815D-936A784F2D6C}" dt="2023-08-13T20:34:16.884" v="1298" actId="26606"/>
          <ac:grpSpMkLst>
            <pc:docMk/>
            <pc:sldMk cId="3883374871" sldId="267"/>
            <ac:grpSpMk id="12" creationId="{4D431671-5191-4947-8899-E90505A70426}"/>
          </ac:grpSpMkLst>
        </pc:grpChg>
        <pc:picChg chg="add mod">
          <ac:chgData name="Robert McDowell" userId="396c8ecec6dce893" providerId="LiveId" clId="{2B089588-074E-472E-815D-936A784F2D6C}" dt="2023-08-13T20:34:16.884" v="1298" actId="26606"/>
          <ac:picMkLst>
            <pc:docMk/>
            <pc:sldMk cId="3883374871" sldId="267"/>
            <ac:picMk id="5" creationId="{18B5A553-80E3-FAA2-7CA6-7976E5C6840D}"/>
          </ac:picMkLst>
        </pc:picChg>
      </pc:sldChg>
      <pc:sldChg chg="addSp delSp modSp new mod setBg modAnim">
        <pc:chgData name="Robert McDowell" userId="396c8ecec6dce893" providerId="LiveId" clId="{2B089588-074E-472E-815D-936A784F2D6C}" dt="2023-08-13T21:16:01.613" v="1470" actId="207"/>
        <pc:sldMkLst>
          <pc:docMk/>
          <pc:sldMk cId="2513755409" sldId="268"/>
        </pc:sldMkLst>
        <pc:spChg chg="mod">
          <ac:chgData name="Robert McDowell" userId="396c8ecec6dce893" providerId="LiveId" clId="{2B089588-074E-472E-815D-936A784F2D6C}" dt="2023-08-13T21:16:01.613" v="1470" actId="207"/>
          <ac:spMkLst>
            <pc:docMk/>
            <pc:sldMk cId="2513755409" sldId="268"/>
            <ac:spMk id="2" creationId="{2F620C32-3888-751E-5C7B-5A1F88F327B3}"/>
          </ac:spMkLst>
        </pc:spChg>
        <pc:spChg chg="del mod">
          <ac:chgData name="Robert McDowell" userId="396c8ecec6dce893" providerId="LiveId" clId="{2B089588-074E-472E-815D-936A784F2D6C}" dt="2023-08-13T21:05:55.855" v="1355" actId="22"/>
          <ac:spMkLst>
            <pc:docMk/>
            <pc:sldMk cId="2513755409" sldId="268"/>
            <ac:spMk id="3" creationId="{6BDE7114-C62A-33B1-493A-69C33D86C0CB}"/>
          </ac:spMkLst>
        </pc:spChg>
        <pc:spChg chg="add mod">
          <ac:chgData name="Robert McDowell" userId="396c8ecec6dce893" providerId="LiveId" clId="{2B089588-074E-472E-815D-936A784F2D6C}" dt="2023-08-13T21:13:33.449" v="1468" actId="207"/>
          <ac:spMkLst>
            <pc:docMk/>
            <pc:sldMk cId="2513755409" sldId="268"/>
            <ac:spMk id="9" creationId="{962C2BF0-908B-2CCA-068F-91EBB7FE9B10}"/>
          </ac:spMkLst>
        </pc:spChg>
        <pc:spChg chg="add del">
          <ac:chgData name="Robert McDowell" userId="396c8ecec6dce893" providerId="LiveId" clId="{2B089588-074E-472E-815D-936A784F2D6C}" dt="2023-08-13T21:11:07.472" v="1411" actId="26606"/>
          <ac:spMkLst>
            <pc:docMk/>
            <pc:sldMk cId="2513755409" sldId="268"/>
            <ac:spMk id="12" creationId="{1C582B07-D0F0-4B6B-A5D9-D2F192CB3A4E}"/>
          </ac:spMkLst>
        </pc:spChg>
        <pc:spChg chg="add del">
          <ac:chgData name="Robert McDowell" userId="396c8ecec6dce893" providerId="LiveId" clId="{2B089588-074E-472E-815D-936A784F2D6C}" dt="2023-08-13T21:11:07.472" v="1411" actId="26606"/>
          <ac:spMkLst>
            <pc:docMk/>
            <pc:sldMk cId="2513755409" sldId="268"/>
            <ac:spMk id="47" creationId="{BEAC0A80-07D3-49CB-87C3-BC34F219DFF7}"/>
          </ac:spMkLst>
        </pc:spChg>
        <pc:spChg chg="add">
          <ac:chgData name="Robert McDowell" userId="396c8ecec6dce893" providerId="LiveId" clId="{2B089588-074E-472E-815D-936A784F2D6C}" dt="2023-08-13T21:11:07.472" v="1411" actId="26606"/>
          <ac:spMkLst>
            <pc:docMk/>
            <pc:sldMk cId="2513755409" sldId="268"/>
            <ac:spMk id="52" creationId="{1C582B07-D0F0-4B6B-A5D9-D2F192CB3A4E}"/>
          </ac:spMkLst>
        </pc:spChg>
        <pc:spChg chg="add">
          <ac:chgData name="Robert McDowell" userId="396c8ecec6dce893" providerId="LiveId" clId="{2B089588-074E-472E-815D-936A784F2D6C}" dt="2023-08-13T21:11:07.472" v="1411" actId="26606"/>
          <ac:spMkLst>
            <pc:docMk/>
            <pc:sldMk cId="2513755409" sldId="268"/>
            <ac:spMk id="87" creationId="{0E0283C2-A372-42A3-80E3-B602516EB0B1}"/>
          </ac:spMkLst>
        </pc:spChg>
        <pc:grpChg chg="add del">
          <ac:chgData name="Robert McDowell" userId="396c8ecec6dce893" providerId="LiveId" clId="{2B089588-074E-472E-815D-936A784F2D6C}" dt="2023-08-13T21:11:07.472" v="1411" actId="26606"/>
          <ac:grpSpMkLst>
            <pc:docMk/>
            <pc:sldMk cId="2513755409" sldId="268"/>
            <ac:grpSpMk id="14" creationId="{4D431671-5191-4947-8899-E90505A70426}"/>
          </ac:grpSpMkLst>
        </pc:grpChg>
        <pc:grpChg chg="add">
          <ac:chgData name="Robert McDowell" userId="396c8ecec6dce893" providerId="LiveId" clId="{2B089588-074E-472E-815D-936A784F2D6C}" dt="2023-08-13T21:11:07.472" v="1411" actId="26606"/>
          <ac:grpSpMkLst>
            <pc:docMk/>
            <pc:sldMk cId="2513755409" sldId="268"/>
            <ac:grpSpMk id="54" creationId="{7408B2EE-0697-47B6-A5CC-E6262FA06ED3}"/>
          </ac:grpSpMkLst>
        </pc:grpChg>
        <pc:picChg chg="add mod ord">
          <ac:chgData name="Robert McDowell" userId="396c8ecec6dce893" providerId="LiveId" clId="{2B089588-074E-472E-815D-936A784F2D6C}" dt="2023-08-13T21:11:07.472" v="1411" actId="26606"/>
          <ac:picMkLst>
            <pc:docMk/>
            <pc:sldMk cId="2513755409" sldId="268"/>
            <ac:picMk id="5" creationId="{259AE91B-69EE-0DE6-7873-1DDB88B4D122}"/>
          </ac:picMkLst>
        </pc:picChg>
        <pc:picChg chg="add mod">
          <ac:chgData name="Robert McDowell" userId="396c8ecec6dce893" providerId="LiveId" clId="{2B089588-074E-472E-815D-936A784F2D6C}" dt="2023-08-13T21:11:07.472" v="1411" actId="26606"/>
          <ac:picMkLst>
            <pc:docMk/>
            <pc:sldMk cId="2513755409" sldId="268"/>
            <ac:picMk id="7" creationId="{D6D61714-DD3C-C28A-DFB4-35CAB01B03CF}"/>
          </ac:picMkLst>
        </pc:picChg>
      </pc:sldChg>
      <pc:sldMasterChg chg="add del addSldLayout delSldLayout">
        <pc:chgData name="Robert McDowell" userId="396c8ecec6dce893" providerId="LiveId" clId="{2B089588-074E-472E-815D-936A784F2D6C}" dt="2023-08-13T18:15:03.944" v="10" actId="26606"/>
        <pc:sldMasterMkLst>
          <pc:docMk/>
          <pc:sldMasterMk cId="685381560" sldId="2147483648"/>
        </pc:sldMasterMkLst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322512595" sldId="2147483649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3439195790" sldId="2147483650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2669394857" sldId="2147483651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3052163953" sldId="2147483652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2362589274" sldId="2147483653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2647455242" sldId="2147483654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2760341474" sldId="2147483655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3173580688" sldId="2147483656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1640868155" sldId="2147483657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37847475" sldId="2147483658"/>
          </pc:sldLayoutMkLst>
        </pc:sldLayoutChg>
        <pc:sldLayoutChg chg="add del">
          <pc:chgData name="Robert McDowell" userId="396c8ecec6dce893" providerId="LiveId" clId="{2B089588-074E-472E-815D-936A784F2D6C}" dt="2023-08-13T18:15:03.944" v="10" actId="26606"/>
          <pc:sldLayoutMkLst>
            <pc:docMk/>
            <pc:sldMasterMk cId="685381560" sldId="2147483648"/>
            <pc:sldLayoutMk cId="297610154" sldId="2147483659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5:03.913" v="9" actId="26606"/>
        <pc:sldMasterMkLst>
          <pc:docMk/>
          <pc:sldMasterMk cId="93298102" sldId="2147483673"/>
        </pc:sldMasterMkLst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618447288" sldId="2147483662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2858190803" sldId="2147483663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249832000" sldId="2147483664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2627712749" sldId="2147483665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761319753" sldId="2147483666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4031975677" sldId="2147483667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3284056808" sldId="2147483668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1992321900" sldId="2147483669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2679614643" sldId="2147483670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3539415562" sldId="2147483671"/>
          </pc:sldLayoutMkLst>
        </pc:sldLayoutChg>
        <pc:sldLayoutChg chg="add del">
          <pc:chgData name="Robert McDowell" userId="396c8ecec6dce893" providerId="LiveId" clId="{2B089588-074E-472E-815D-936A784F2D6C}" dt="2023-08-13T18:15:03.913" v="9" actId="26606"/>
          <pc:sldLayoutMkLst>
            <pc:docMk/>
            <pc:sldMasterMk cId="93298102" sldId="2147483673"/>
            <pc:sldLayoutMk cId="954643035" sldId="2147483672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7:05.722" v="19" actId="26606"/>
        <pc:sldMasterMkLst>
          <pc:docMk/>
          <pc:sldMasterMk cId="6220912" sldId="2147483699"/>
        </pc:sldMasterMkLst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2020437424" sldId="2147483688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3009357603" sldId="2147483689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3162423607" sldId="2147483690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2534802790" sldId="2147483691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2975862761" sldId="2147483692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2533663650" sldId="2147483693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1940880339" sldId="2147483694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1609242356" sldId="2147483695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3651314237" sldId="2147483696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4073935441" sldId="2147483697"/>
          </pc:sldLayoutMkLst>
        </pc:sldLayoutChg>
        <pc:sldLayoutChg chg="add del">
          <pc:chgData name="Robert McDowell" userId="396c8ecec6dce893" providerId="LiveId" clId="{2B089588-074E-472E-815D-936A784F2D6C}" dt="2023-08-13T18:17:05.722" v="19" actId="26606"/>
          <pc:sldLayoutMkLst>
            <pc:docMk/>
            <pc:sldMasterMk cId="6220912" sldId="2147483699"/>
            <pc:sldLayoutMk cId="1025493135" sldId="2147483698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7:05.644" v="18" actId="26606"/>
        <pc:sldMasterMkLst>
          <pc:docMk/>
          <pc:sldMasterMk cId="225937569" sldId="2147483723"/>
        </pc:sldMasterMkLst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1350178130" sldId="2147483712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3369752745" sldId="2147483713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2208352424" sldId="2147483714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115625551" sldId="2147483715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1012530123" sldId="2147483716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2909038774" sldId="2147483717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430536003" sldId="2147483718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2248735059" sldId="2147483719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1748231145" sldId="2147483720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1352617491" sldId="2147483721"/>
          </pc:sldLayoutMkLst>
        </pc:sldLayoutChg>
        <pc:sldLayoutChg chg="add del">
          <pc:chgData name="Robert McDowell" userId="396c8ecec6dce893" providerId="LiveId" clId="{2B089588-074E-472E-815D-936A784F2D6C}" dt="2023-08-13T18:17:05.644" v="18" actId="26606"/>
          <pc:sldLayoutMkLst>
            <pc:docMk/>
            <pc:sldMasterMk cId="225937569" sldId="2147483723"/>
            <pc:sldLayoutMk cId="3741957427" sldId="2147483722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6:34.574" v="15" actId="26606"/>
        <pc:sldMasterMkLst>
          <pc:docMk/>
          <pc:sldMasterMk cId="1203087122" sldId="2147483749"/>
        </pc:sldMasterMkLst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411068659" sldId="2147483738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654523817" sldId="2147483739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87177382" sldId="2147483740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570051609" sldId="2147483741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296985796" sldId="2147483742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08440283" sldId="2147483743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843001777" sldId="2147483744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231490391" sldId="2147483745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917609420" sldId="2147483746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2741665907" sldId="2147483747"/>
          </pc:sldLayoutMkLst>
        </pc:sldLayoutChg>
        <pc:sldLayoutChg chg="add del">
          <pc:chgData name="Robert McDowell" userId="396c8ecec6dce893" providerId="LiveId" clId="{2B089588-074E-472E-815D-936A784F2D6C}" dt="2023-08-13T18:16:34.574" v="15" actId="26606"/>
          <pc:sldLayoutMkLst>
            <pc:docMk/>
            <pc:sldMasterMk cId="1203087122" sldId="2147483749"/>
            <pc:sldLayoutMk cId="3644470873" sldId="2147483748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8:19.852" v="27" actId="26606"/>
        <pc:sldMasterMkLst>
          <pc:docMk/>
          <pc:sldMasterMk cId="48745920" sldId="2147483762"/>
        </pc:sldMasterMkLst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3744933924" sldId="2147483751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2650406557" sldId="2147483752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3034280427" sldId="2147483753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4193577602" sldId="2147483754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857855818" sldId="2147483755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3238128865" sldId="2147483756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4262382274" sldId="2147483757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1183021369" sldId="2147483758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1930930726" sldId="2147483759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735673519" sldId="2147483760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8745920" sldId="2147483762"/>
            <pc:sldLayoutMk cId="1329538271" sldId="2147483761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8:19.852" v="27" actId="26606"/>
        <pc:sldMasterMkLst>
          <pc:docMk/>
          <pc:sldMasterMk cId="4249641182" sldId="2147483786"/>
        </pc:sldMasterMkLst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2173523806" sldId="2147483775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3527132918" sldId="2147483776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1262766535" sldId="2147483777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169368946" sldId="2147483778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2425715617" sldId="2147483779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3257417672" sldId="2147483780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1496025087" sldId="2147483781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1075185670" sldId="2147483782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3779436121" sldId="2147483783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1750463488" sldId="2147483784"/>
          </pc:sldLayoutMkLst>
        </pc:sldLayoutChg>
        <pc:sldLayoutChg chg="add del">
          <pc:chgData name="Robert McDowell" userId="396c8ecec6dce893" providerId="LiveId" clId="{2B089588-074E-472E-815D-936A784F2D6C}" dt="2023-08-13T18:18:19.852" v="27" actId="26606"/>
          <pc:sldLayoutMkLst>
            <pc:docMk/>
            <pc:sldMasterMk cId="4249641182" sldId="2147483786"/>
            <pc:sldLayoutMk cId="1747743441" sldId="2147483785"/>
          </pc:sldLayoutMkLst>
        </pc:sldLayoutChg>
      </pc:sldMasterChg>
      <pc:sldMasterChg chg="add del addSldLayout delSldLayout">
        <pc:chgData name="Robert McDowell" userId="396c8ecec6dce893" providerId="LiveId" clId="{2B089588-074E-472E-815D-936A784F2D6C}" dt="2023-08-13T18:18:10.382" v="23" actId="26606"/>
        <pc:sldMasterMkLst>
          <pc:docMk/>
          <pc:sldMasterMk cId="2291390394" sldId="2147483838"/>
        </pc:sldMasterMkLst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2975210483" sldId="2147483827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3268058901" sldId="2147483828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3798173676" sldId="2147483829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1619208600" sldId="2147483830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1096176211" sldId="2147483831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3351581289" sldId="2147483832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3970551205" sldId="2147483833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3529864797" sldId="2147483834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3366184998" sldId="2147483835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2764628753" sldId="2147483836"/>
          </pc:sldLayoutMkLst>
        </pc:sldLayoutChg>
        <pc:sldLayoutChg chg="add del">
          <pc:chgData name="Robert McDowell" userId="396c8ecec6dce893" providerId="LiveId" clId="{2B089588-074E-472E-815D-936A784F2D6C}" dt="2023-08-13T18:18:10.382" v="23" actId="26606"/>
          <pc:sldLayoutMkLst>
            <pc:docMk/>
            <pc:sldMasterMk cId="2291390394" sldId="2147483838"/>
            <pc:sldLayoutMk cId="774327858" sldId="214748383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8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2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7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3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5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8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herfood-devos.com/2018/09/different-styles-of-serving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bible.com/reading-plans/35615-brave-enough-to-believe-trade-your-doubt/day/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Saint_Thomas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ands-pray-prayer-praying-hands-2168901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tlight.org/articles/201704/20170418_risefromdead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a.wikipedia.org/wiki/%DB%8C%D9%87%D9%88%D8%AF%D8%A7_%D8%A7%D8%B3%D8%AE%D8%B1%DB%8C%D9%88%D8%B7%DB%8C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42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9" name="Group 44">
            <a:extLst>
              <a:ext uri="{FF2B5EF4-FFF2-40B4-BE49-F238E27FC236}">
                <a16:creationId xmlns:a16="http://schemas.microsoft.com/office/drawing/2014/main" id="{55FA838A-0E6E-4C88-AD16-9F85F559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76151C-B860-4795-BFFE-F03EA5ED1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46">
              <a:extLst>
                <a:ext uri="{FF2B5EF4-FFF2-40B4-BE49-F238E27FC236}">
                  <a16:creationId xmlns:a16="http://schemas.microsoft.com/office/drawing/2014/main" id="{E09A6CDA-1F80-461D-8F38-7CB129143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CDB1976-3A6B-4C16-97AC-67C792186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48">
              <a:extLst>
                <a:ext uri="{FF2B5EF4-FFF2-40B4-BE49-F238E27FC236}">
                  <a16:creationId xmlns:a16="http://schemas.microsoft.com/office/drawing/2014/main" id="{CCA8B170-F785-4124-87F7-3572171A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49">
              <a:extLst>
                <a:ext uri="{FF2B5EF4-FFF2-40B4-BE49-F238E27FC236}">
                  <a16:creationId xmlns:a16="http://schemas.microsoft.com/office/drawing/2014/main" id="{779AF682-A8D7-4472-A839-942C27784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50">
              <a:extLst>
                <a:ext uri="{FF2B5EF4-FFF2-40B4-BE49-F238E27FC236}">
                  <a16:creationId xmlns:a16="http://schemas.microsoft.com/office/drawing/2014/main" id="{17C796E0-2433-4EC2-BC73-AE164D10E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51">
              <a:extLst>
                <a:ext uri="{FF2B5EF4-FFF2-40B4-BE49-F238E27FC236}">
                  <a16:creationId xmlns:a16="http://schemas.microsoft.com/office/drawing/2014/main" id="{030062F3-843F-4526-900A-D2E208793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DCB46FC-1F32-4277-859B-CA43B63EC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A8221B7-2F05-4B1C-86FD-19584DC95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2AF832F-AB88-42C7-B2F7-4BF3659A5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9BC4C10-0437-44D7-9B16-5D65CBDE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635B49-FBB3-46C2-9DF8-CF0075EE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6703F5-894D-4289-97F5-E57DD4092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4005768-6A84-42F3-B812-F73EFC6A3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9764DCF-F546-4CF1-AD5D-48FC3463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D4A8437-E10D-4D18-8C3F-DA4A6CF4F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A16393C-72E3-4119-8F85-2BE2F3335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CE950CD-0BA2-4E8E-8A28-238F5A128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44E765B-48B0-4E85-8F07-5A919C71D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DB66722-3EF0-4F8A-9DC8-78E0707CB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AF9B387-70F9-4CAC-A228-6CE60EC3F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27FA5C8-229C-44FF-B402-6F923E45C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EBC897A-E45F-4C79-AF98-0822C279A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5AB8DD1-BC74-473C-A3BD-D8FB548B5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77BBCDF-045D-48C1-A45C-BEEB892B3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43A2613-A9FC-4330-8BF0-AF8AA2A23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06C82F6-F384-4FF8-8C8D-E2E8C4F3E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A1AD9FE-6990-40AF-BA95-B0CB398A4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A32048C-7FE5-4B3D-9FC0-C544A1217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81D93C9-C94C-4F4C-97DA-01D1AF5E9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1596736-466A-49D2-9B3C-FC567257C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97892-44B4-35CB-75F7-BED2C2FDE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3439315"/>
            <a:ext cx="10809844" cy="1222172"/>
          </a:xfrm>
        </p:spPr>
        <p:txBody>
          <a:bodyPr anchor="t">
            <a:normAutofit/>
          </a:bodyPr>
          <a:lstStyle/>
          <a:p>
            <a:r>
              <a:rPr lang="en-US" sz="7200" b="1" dirty="0"/>
              <a:t>Brave Enough to Believe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7C072-8438-74A6-7F40-F1447E8EC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7866" y="4686476"/>
            <a:ext cx="8843056" cy="1456926"/>
          </a:xfrm>
        </p:spPr>
        <p:txBody>
          <a:bodyPr anchor="b">
            <a:normAutofit lnSpcReduction="10000"/>
          </a:bodyPr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Ch. 5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A Set-Up - How Do I Leverage Adversity to Make Me Stronger and Lead with Confidence?</a:t>
            </a:r>
          </a:p>
        </p:txBody>
      </p:sp>
      <p:pic>
        <p:nvPicPr>
          <p:cNvPr id="85" name="Picture 3">
            <a:extLst>
              <a:ext uri="{FF2B5EF4-FFF2-40B4-BE49-F238E27FC236}">
                <a16:creationId xmlns:a16="http://schemas.microsoft.com/office/drawing/2014/main" id="{02B8FFCB-4678-CC2F-87D1-5190E4280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87" b="33727"/>
          <a:stretch/>
        </p:blipFill>
        <p:spPr>
          <a:xfrm>
            <a:off x="-6214" y="10"/>
            <a:ext cx="12214825" cy="3267587"/>
          </a:xfrm>
          <a:custGeom>
            <a:avLst/>
            <a:gdLst/>
            <a:ahLst/>
            <a:cxnLst/>
            <a:rect l="l" t="t" r="r" b="b"/>
            <a:pathLst>
              <a:path w="12214825" h="3383384">
                <a:moveTo>
                  <a:pt x="12213819" y="0"/>
                </a:moveTo>
                <a:cubicBezTo>
                  <a:pt x="12213819" y="29107"/>
                  <a:pt x="12214067" y="89770"/>
                  <a:pt x="12214502" y="174101"/>
                </a:cubicBezTo>
                <a:lnTo>
                  <a:pt x="12214825" y="234681"/>
                </a:lnTo>
                <a:lnTo>
                  <a:pt x="12214825" y="2718323"/>
                </a:lnTo>
                <a:lnTo>
                  <a:pt x="11377417" y="2725712"/>
                </a:lnTo>
                <a:cubicBezTo>
                  <a:pt x="7318291" y="2799276"/>
                  <a:pt x="6189525" y="3387660"/>
                  <a:pt x="3246747" y="3383361"/>
                </a:cubicBezTo>
                <a:cubicBezTo>
                  <a:pt x="2493396" y="3382260"/>
                  <a:pt x="1619330" y="3339570"/>
                  <a:pt x="544071" y="3235389"/>
                </a:cubicBezTo>
                <a:lnTo>
                  <a:pt x="19466" y="3181198"/>
                </a:lnTo>
                <a:cubicBezTo>
                  <a:pt x="22117" y="2650999"/>
                  <a:pt x="12840" y="2122787"/>
                  <a:pt x="3563" y="1594575"/>
                </a:cubicBezTo>
                <a:lnTo>
                  <a:pt x="0" y="1239098"/>
                </a:lnTo>
                <a:lnTo>
                  <a:pt x="0" y="7944"/>
                </a:lnTo>
                <a:close/>
              </a:path>
            </a:pathLst>
          </a:custGeom>
        </p:spPr>
      </p:pic>
      <p:sp>
        <p:nvSpPr>
          <p:cNvPr id="78" name="Right Triangle 77">
            <a:extLst>
              <a:ext uri="{FF2B5EF4-FFF2-40B4-BE49-F238E27FC236}">
                <a16:creationId xmlns:a16="http://schemas.microsoft.com/office/drawing/2014/main" id="{DB537E44-9142-4F0D-A29D-C1409784F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3682052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4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702F7A-3DF8-525C-E8F3-4F289BB1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4927425" cy="1938525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</a:rPr>
              <a:t>Insights from the Perspective of Mary &amp; Martha</a:t>
            </a:r>
          </a:p>
        </p:txBody>
      </p:sp>
      <p:pic>
        <p:nvPicPr>
          <p:cNvPr id="13" name="Content Placeholder 12" descr="A painting of two people&#10;&#10;Description automatically generated">
            <a:extLst>
              <a:ext uri="{FF2B5EF4-FFF2-40B4-BE49-F238E27FC236}">
                <a16:creationId xmlns:a16="http://schemas.microsoft.com/office/drawing/2014/main" id="{621C229B-7A10-92D5-28D1-E9E1D2A1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111" r="29867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6" name="Right Triangle 125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D4E16697-01B6-25C7-1DDB-842EB355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653" y="2886116"/>
            <a:ext cx="4927425" cy="3245931"/>
          </a:xfrm>
        </p:spPr>
        <p:txBody>
          <a:bodyPr>
            <a:normAutofit/>
          </a:bodyPr>
          <a:lstStyle/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Devotional</a:t>
            </a:r>
          </a:p>
          <a:p>
            <a:pPr marL="0" indent="0">
              <a:buNone/>
            </a:pPr>
            <a:endParaRPr lang="en-US" dirty="0">
              <a:hlinkClick r:id="rId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B01C02-D849-BEDE-EEFD-F6F935DC3FD7}"/>
              </a:ext>
            </a:extLst>
          </p:cNvPr>
          <p:cNvSpPr txBox="1"/>
          <p:nvPr/>
        </p:nvSpPr>
        <p:spPr>
          <a:xfrm>
            <a:off x="9460163" y="6657945"/>
            <a:ext cx="27318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otherfood-devos.com/2018/09/different-styles-of-serving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90" name="Freeform: Shape 89">
            <a:extLst>
              <a:ext uri="{FF2B5EF4-FFF2-40B4-BE49-F238E27FC236}">
                <a16:creationId xmlns:a16="http://schemas.microsoft.com/office/drawing/2014/main" id="{CFDF70F4-97B6-40D8-B1FA-9580DBD23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2244" y="224448"/>
            <a:ext cx="6857996" cy="6409096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ight Triangle 124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9382-FABF-1973-8EB7-D03303F4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408027" cy="14424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/>
              <a:t>How has this story affected your view of Thomas?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F6740-3356-85B1-6FA1-B7A96129D321}"/>
              </a:ext>
            </a:extLst>
          </p:cNvPr>
          <p:cNvSpPr txBox="1"/>
          <p:nvPr/>
        </p:nvSpPr>
        <p:spPr>
          <a:xfrm>
            <a:off x="691079" y="2340131"/>
            <a:ext cx="4424633" cy="3791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</a:pPr>
            <a:r>
              <a:rPr lang="en-US" sz="3200" dirty="0">
                <a:solidFill>
                  <a:srgbClr val="0070C0"/>
                </a:solidFill>
              </a:rPr>
              <a:t>His actions were framed by desire, decision, and determination.</a:t>
            </a:r>
          </a:p>
        </p:txBody>
      </p:sp>
      <p:pic>
        <p:nvPicPr>
          <p:cNvPr id="5" name="Content Placeholder 4" descr="A painting of a person holding a staff&#10;&#10;Description automatically generated">
            <a:extLst>
              <a:ext uri="{FF2B5EF4-FFF2-40B4-BE49-F238E27FC236}">
                <a16:creationId xmlns:a16="http://schemas.microsoft.com/office/drawing/2014/main" id="{62C2DBD0-6D47-0A8E-06AA-C5F8517D5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79241" y="721082"/>
            <a:ext cx="4217361" cy="5422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D2639-866B-6EE0-7A47-BBAD49D7B8EE}"/>
              </a:ext>
            </a:extLst>
          </p:cNvPr>
          <p:cNvSpPr txBox="1"/>
          <p:nvPr/>
        </p:nvSpPr>
        <p:spPr>
          <a:xfrm>
            <a:off x="8836286" y="5943349"/>
            <a:ext cx="25603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Category:Saint_Thom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4463EE-7C84-36C1-739C-8AA6C1BF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4927425" cy="1938525"/>
          </a:xfrm>
        </p:spPr>
        <p:txBody>
          <a:bodyPr>
            <a:normAutofit/>
          </a:bodyPr>
          <a:lstStyle/>
          <a:p>
            <a:r>
              <a:rPr lang="en-US" b="1"/>
              <a:t>Pray for Wisdom</a:t>
            </a:r>
          </a:p>
        </p:txBody>
      </p:sp>
      <p:pic>
        <p:nvPicPr>
          <p:cNvPr id="5" name="Picture 4" descr="Close-up of hands folded together&#10;&#10;Description automatically generated">
            <a:extLst>
              <a:ext uri="{FF2B5EF4-FFF2-40B4-BE49-F238E27FC236}">
                <a16:creationId xmlns:a16="http://schemas.microsoft.com/office/drawing/2014/main" id="{18B5A553-80E3-FAA2-7CA6-7976E5C68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496" r="39683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51CFB-B7B0-4F98-155A-FB5F79776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653" y="2886116"/>
            <a:ext cx="4927425" cy="32459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James 1:5 ESV</a:t>
            </a:r>
          </a:p>
          <a:p>
            <a:pPr marL="0" indent="0" algn="ctr">
              <a:buNone/>
            </a:pPr>
            <a:r>
              <a:rPr lang="en-US" dirty="0"/>
              <a:t>If any of you lacks wisdom, let him ask God, who gives generously to all without reproach, and it will be given him.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</a:rPr>
              <a:t>Personal Prayer:</a:t>
            </a:r>
          </a:p>
          <a:p>
            <a:pPr marL="0" indent="0" algn="ctr">
              <a:buNone/>
            </a:pPr>
            <a:r>
              <a:rPr lang="en-US" sz="2600" b="1" dirty="0"/>
              <a:t>God, give me the courage to speak up when my voice is needed. I surrender my desires to You.</a:t>
            </a:r>
          </a:p>
        </p:txBody>
      </p:sp>
    </p:spTree>
    <p:extLst>
      <p:ext uri="{BB962C8B-B14F-4D97-AF65-F5344CB8AC3E}">
        <p14:creationId xmlns:p14="http://schemas.microsoft.com/office/powerpoint/2010/main" val="38833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92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94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96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Right Triangle 125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7" name="Rectangle 127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8" name="Group 129">
            <a:extLst>
              <a:ext uri="{FF2B5EF4-FFF2-40B4-BE49-F238E27FC236}">
                <a16:creationId xmlns:a16="http://schemas.microsoft.com/office/drawing/2014/main" id="{A0297160-077C-4B0C-9F1E-6519CEDB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1F77CDE-CC8E-40E6-8745-8D7CB6208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3FCA172-142C-4352-A938-33B43EC3B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53BB53B-6660-4F6B-8C3C-4EAA148CF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21D1E67-3038-4399-8F14-244731FAE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9A17FB9-5481-4E6D-A157-C4A1D8F29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B5B4D4B-6074-48B5-B7D7-5B22BDC2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DFE68CF5-4975-4F0E-98F8-E40F12E8F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63AD0D6-BFAB-41EE-A0DD-BFEB6844D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7EA9615-8E94-4E0C-BAF0-C52132326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6A76D71-0BE7-402F-BF24-CB0154E2A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B18C09B-8FB5-4D88-B4FF-2090E7818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A06FA18-2473-40B2-8AE0-DEDDC5E9A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187746C-FE57-4160-B924-6B283B33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7337AAE-EB93-4FBD-9904-03664126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6FA7169-C5DB-4F02-935F-AA39EDA4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4195B93-DBB3-4197-8D91-A786D4753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F2FF9EB-46CC-4A22-AF8A-9D11BC966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631DADE-538C-4EA4-9D90-3AED82E01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35A7E2F-77A0-48A1-A881-1A12940D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AC39BAD-DB08-4260-BCE5-4E1FB09A4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68F31ED-A97B-4A9A-9F56-221FFB7A3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F362574E-3A61-4C31-915F-F541B7BE0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32BD431-3E1E-4528-AC59-5A23CE4C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DE7131F-209C-4427-96DA-26E0E973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3283DFDB-6A1C-41B8-B590-96606469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1DA3D6B3-30E3-4C45-A709-4F775DB84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F481924-9C4A-4A91-8AB4-D796F33D7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3787DCF-DA69-4379-94AB-C361DF326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53DC9D9-196D-4C02-982F-935945BD5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2AF9976-A85B-4FAC-ACA0-7B4F06D18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BFD38ACD-F4A1-4970-BE99-87B0A0482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Right Triangle 162">
            <a:extLst>
              <a:ext uri="{FF2B5EF4-FFF2-40B4-BE49-F238E27FC236}">
                <a16:creationId xmlns:a16="http://schemas.microsoft.com/office/drawing/2014/main" id="{429C64BC-8915-422E-9361-EE04C48F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261028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D00F3AD9-7EA9-21BB-A2AE-78242383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3930417" cy="24797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7CE0A4-B9C2-0B72-3C21-E42DE0001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 b="1"/>
          <a:stretch/>
        </p:blipFill>
        <p:spPr>
          <a:xfrm>
            <a:off x="3326026" y="1008997"/>
            <a:ext cx="8162726" cy="45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2183A6-ECED-974A-7EC0-4AF8BD5C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1"/>
            <a:ext cx="5712078" cy="193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Thomas Stepped Up</a:t>
            </a:r>
          </a:p>
        </p:txBody>
      </p:sp>
      <p:pic>
        <p:nvPicPr>
          <p:cNvPr id="5" name="Picture 4" descr="A group of men in a room&#10;&#10;Description automatically generated">
            <a:extLst>
              <a:ext uri="{FF2B5EF4-FFF2-40B4-BE49-F238E27FC236}">
                <a16:creationId xmlns:a16="http://schemas.microsoft.com/office/drawing/2014/main" id="{2A372128-EEC9-C947-CAEF-1B1F63C06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52" r="37926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Right Triangle 85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1B94-E59C-A3B2-677E-84B861AD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667" y="2886116"/>
            <a:ext cx="5498580" cy="3245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Read John 11:16</a:t>
            </a:r>
          </a:p>
          <a:p>
            <a:pPr marL="0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How did Thomas step up for Jesus?</a:t>
            </a:r>
            <a:endParaRPr lang="en-US" sz="1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To whom was Thomas speaking?</a:t>
            </a:r>
            <a:r>
              <a:rPr lang="en-US" sz="2400" dirty="0"/>
              <a:t> </a:t>
            </a:r>
            <a:r>
              <a:rPr lang="en-US" sz="1800" dirty="0"/>
              <a:t>(p. 73)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96BBC-4F86-33E5-1502-494C6718560C}"/>
              </a:ext>
            </a:extLst>
          </p:cNvPr>
          <p:cNvSpPr txBox="1"/>
          <p:nvPr/>
        </p:nvSpPr>
        <p:spPr>
          <a:xfrm>
            <a:off x="9460163" y="6657945"/>
            <a:ext cx="27318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heartlight.org/articles/201704/20170418_risefromdea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ight Triangle 11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123" name="Freeform: Shape 122">
            <a:extLst>
              <a:ext uri="{FF2B5EF4-FFF2-40B4-BE49-F238E27FC236}">
                <a16:creationId xmlns:a16="http://schemas.microsoft.com/office/drawing/2014/main" id="{8BD06E9B-D0BF-47A6-AE6D-EAD493128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490555" y="162759"/>
            <a:ext cx="6857996" cy="6532473"/>
          </a:xfrm>
          <a:custGeom>
            <a:avLst/>
            <a:gdLst>
              <a:gd name="connsiteX0" fmla="*/ 0 w 6857996"/>
              <a:gd name="connsiteY0" fmla="*/ 2827344 h 6142577"/>
              <a:gd name="connsiteX1" fmla="*/ 0 w 6857996"/>
              <a:gd name="connsiteY1" fmla="*/ 5080510 h 6142577"/>
              <a:gd name="connsiteX2" fmla="*/ 3 w 6857996"/>
              <a:gd name="connsiteY2" fmla="*/ 5080510 h 6142577"/>
              <a:gd name="connsiteX3" fmla="*/ 3 w 6857996"/>
              <a:gd name="connsiteY3" fmla="*/ 6142577 h 6142577"/>
              <a:gd name="connsiteX4" fmla="*/ 6857996 w 6857996"/>
              <a:gd name="connsiteY4" fmla="*/ 6142577 h 6142577"/>
              <a:gd name="connsiteX5" fmla="*/ 6857996 w 6857996"/>
              <a:gd name="connsiteY5" fmla="*/ 3928749 h 6142577"/>
              <a:gd name="connsiteX6" fmla="*/ 6857996 w 6857996"/>
              <a:gd name="connsiteY6" fmla="*/ 2572597 h 6142577"/>
              <a:gd name="connsiteX7" fmla="*/ 6857996 w 6857996"/>
              <a:gd name="connsiteY7" fmla="*/ 307516 h 6142577"/>
              <a:gd name="connsiteX8" fmla="*/ 6550769 w 6857996"/>
              <a:gd name="connsiteY8" fmla="*/ 222609 h 6142577"/>
              <a:gd name="connsiteX9" fmla="*/ 5031274 w 6857996"/>
              <a:gd name="connsiteY9" fmla="*/ 33 h 6142577"/>
              <a:gd name="connsiteX10" fmla="*/ 310659 w 6857996"/>
              <a:gd name="connsiteY10" fmla="*/ 1067285 h 6142577"/>
              <a:gd name="connsiteX11" fmla="*/ 2 w 6857996"/>
              <a:gd name="connsiteY11" fmla="*/ 1072307 h 6142577"/>
              <a:gd name="connsiteX12" fmla="*/ 2 w 6857996"/>
              <a:gd name="connsiteY12" fmla="*/ 2827344 h 614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6" h="6142577">
                <a:moveTo>
                  <a:pt x="0" y="2827344"/>
                </a:moveTo>
                <a:lnTo>
                  <a:pt x="0" y="5080510"/>
                </a:lnTo>
                <a:lnTo>
                  <a:pt x="3" y="5080510"/>
                </a:lnTo>
                <a:lnTo>
                  <a:pt x="3" y="6142577"/>
                </a:lnTo>
                <a:lnTo>
                  <a:pt x="6857996" y="6142577"/>
                </a:lnTo>
                <a:lnTo>
                  <a:pt x="6857996" y="3928749"/>
                </a:lnTo>
                <a:lnTo>
                  <a:pt x="6857996" y="2572597"/>
                </a:lnTo>
                <a:lnTo>
                  <a:pt x="6857996" y="307516"/>
                </a:lnTo>
                <a:lnTo>
                  <a:pt x="6550769" y="222609"/>
                </a:lnTo>
                <a:cubicBezTo>
                  <a:pt x="5946238" y="65902"/>
                  <a:pt x="5454822" y="1688"/>
                  <a:pt x="5031274" y="33"/>
                </a:cubicBezTo>
                <a:cubicBezTo>
                  <a:pt x="3337081" y="-6590"/>
                  <a:pt x="2728780" y="987729"/>
                  <a:pt x="310659" y="1067285"/>
                </a:cubicBezTo>
                <a:lnTo>
                  <a:pt x="2" y="1072307"/>
                </a:lnTo>
                <a:lnTo>
                  <a:pt x="2" y="2827344"/>
                </a:lnTo>
                <a:close/>
              </a:path>
            </a:pathLst>
          </a:custGeom>
          <a:solidFill>
            <a:srgbClr val="BCBCB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0297160-077C-4B0C-9F1E-6519CEDB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F77CDE-CC8E-40E6-8745-8D7CB6208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3FCA172-142C-4352-A938-33B43EC3B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53BB53B-6660-4F6B-8C3C-4EAA148CF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21D1E67-3038-4399-8F14-244731FAE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9A17FB9-5481-4E6D-A157-C4A1D8F29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B5B4D4B-6074-48B5-B7D7-5B22BDC2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FE68CF5-4975-4F0E-98F8-E40F12E8F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63AD0D6-BFAB-41EE-A0DD-BFEB6844D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7EA9615-8E94-4E0C-BAF0-C52132326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6A76D71-0BE7-402F-BF24-CB0154E2A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B18C09B-8FB5-4D88-B4FF-2090E7818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A06FA18-2473-40B2-8AE0-DEDDC5E9A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187746C-FE57-4160-B924-6B283B33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7337AAE-EB93-4FBD-9904-03664126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6FA7169-C5DB-4F02-935F-AA39EDA4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4195B93-DBB3-4197-8D91-A786D4753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F2FF9EB-46CC-4A22-AF8A-9D11BC966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631DADE-538C-4EA4-9D90-3AED82E01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35A7E2F-77A0-48A1-A881-1A12940D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AC39BAD-DB08-4260-BCE5-4E1FB09A4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468F31ED-A97B-4A9A-9F56-221FFB7A3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362574E-3A61-4C31-915F-F541B7BE0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32BD431-3E1E-4528-AC59-5A23CE4C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DE7131F-209C-4427-96DA-26E0E973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283DFDB-6A1C-41B8-B590-96606469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DA3D6B3-30E3-4C45-A709-4F775DB84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8F481924-9C4A-4A91-8AB4-D796F33D7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3787DCF-DA69-4379-94AB-C361DF326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53DC9D9-196D-4C02-982F-935945BD5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2AF9976-A85B-4FAC-ACA0-7B4F06D18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FD38ACD-F4A1-4970-BE99-87B0A0482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ight Triangle 157">
            <a:extLst>
              <a:ext uri="{FF2B5EF4-FFF2-40B4-BE49-F238E27FC236}">
                <a16:creationId xmlns:a16="http://schemas.microsoft.com/office/drawing/2014/main" id="{429C64BC-8915-422E-9361-EE04C48F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261028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ED77B-1C73-C821-1B50-1A531D09B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2"/>
            <a:ext cx="6192680" cy="3381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rgbClr val="0070C0"/>
                </a:solidFill>
              </a:rPr>
              <a:t>When Thomas stepped up, how would you describe the effect it had on the other apostles?</a:t>
            </a:r>
          </a:p>
        </p:txBody>
      </p:sp>
      <p:pic>
        <p:nvPicPr>
          <p:cNvPr id="5" name="Content Placeholder 4" descr="A painting of a group of people at a table&#10;&#10;Description automatically generated">
            <a:extLst>
              <a:ext uri="{FF2B5EF4-FFF2-40B4-BE49-F238E27FC236}">
                <a16:creationId xmlns:a16="http://schemas.microsoft.com/office/drawing/2014/main" id="{78548BDC-0A03-17B2-6766-8EC854145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034" r="3" b="1929"/>
          <a:stretch/>
        </p:blipFill>
        <p:spPr>
          <a:xfrm>
            <a:off x="6883747" y="722902"/>
            <a:ext cx="4990873" cy="5592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2A3AE-E92E-2C57-6E7E-D20968EE3BD4}"/>
              </a:ext>
            </a:extLst>
          </p:cNvPr>
          <p:cNvSpPr txBox="1"/>
          <p:nvPr/>
        </p:nvSpPr>
        <p:spPr>
          <a:xfrm>
            <a:off x="8947460" y="5704022"/>
            <a:ext cx="25603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a.wikipedia.org/wiki/%DB%8C%D9%87%D9%88%D8%AF%D8%A7_%D8%A7%D8%B3%D8%AE%D8%B1%DB%8C%D9%88%D8%B7%DB%8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1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5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7" name="Group 60">
            <a:extLst>
              <a:ext uri="{FF2B5EF4-FFF2-40B4-BE49-F238E27FC236}">
                <a16:creationId xmlns:a16="http://schemas.microsoft.com/office/drawing/2014/main" id="{117B0BF7-CBF3-4C3A-B491-0CEF7B7C1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DCC62B9-8663-4AAA-B308-D59E7BA6C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735CB1-3767-4543-9FAD-7D29205A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85527B-3A8E-4957-BB55-11C9D5A2E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58645E-8D47-41C2-AAF3-0A7145CA8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649B635-34C7-44B0-8C6B-026DB13CA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BC4EBCD-EF69-4D48-BF76-0174A7DD6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8987890-93D8-4346-82E3-4BCF79C3B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276E2B9-6C64-4D5E-AD3D-F09B7C5C0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F39AF5E-E042-49C3-AEEB-26B8A8C09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E4B5720-7440-4FDD-A59E-9DB481DD0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09CE973-9538-4A6A-BEE9-2CF57FAAF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F8249FF-47CA-413B-B7FF-3625ED689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AFA1BCD-BCDF-4660-B13F-D56738ECA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AF8AA71-C4BF-49D7-BACD-77E0D4108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D5743ED-6EFC-4171-8932-ED6684DA0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BD314F2-DADC-4CA8-8EBE-915905D5D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5AD0810-7DED-42F8-8E2F-570139482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846AEEC-70D3-456F-A382-06681A3E3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AAC479B-453E-4732-B766-86D22A9B7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8412C85-92F8-4A88-8CCD-8DD8C2EC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682C27B-DE58-483C-9B96-E26EC567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E745267-D3D4-466C-B6E5-C8B15EBBC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A41354-C38F-4997-8F58-3941ABFF7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F28BB44-E92E-46F3-BD19-3D5F56D20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23AB9C7-C7E2-445F-B84E-524D985D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494FD37-AF97-4F67-AB8D-3D3D525F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6CD4821-4762-4AB4-A7C7-4266D532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F6460F8-AA15-44DC-ADCD-18192FD8B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58FFCFC-B46D-4504-8AEC-B1FA54D01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6C3C469-2622-4E7A-A713-11524D64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122B54B-F4AF-4F82-986D-9920E146D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E575FA-21DC-6EDD-69CD-93FF9353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3442637"/>
            <a:ext cx="4418418" cy="3000549"/>
          </a:xfrm>
        </p:spPr>
        <p:txBody>
          <a:bodyPr anchor="ctr">
            <a:normAutofit/>
          </a:bodyPr>
          <a:lstStyle/>
          <a:p>
            <a:r>
              <a:rPr lang="en-US" b="1" dirty="0"/>
              <a:t>Personal Experience</a:t>
            </a:r>
          </a:p>
        </p:txBody>
      </p:sp>
      <p:pic>
        <p:nvPicPr>
          <p:cNvPr id="54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0AA97743-B7E3-280D-C2BE-C89852720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6" r="-1" b="44503"/>
          <a:stretch/>
        </p:blipFill>
        <p:spPr>
          <a:xfrm>
            <a:off x="1" y="10"/>
            <a:ext cx="12188951" cy="3305751"/>
          </a:xfrm>
          <a:custGeom>
            <a:avLst/>
            <a:gdLst/>
            <a:ahLst/>
            <a:cxnLst/>
            <a:rect l="l" t="t" r="r" b="b"/>
            <a:pathLst>
              <a:path w="12188951" h="3305761">
                <a:moveTo>
                  <a:pt x="0" y="0"/>
                </a:moveTo>
                <a:lnTo>
                  <a:pt x="12188951" y="0"/>
                </a:lnTo>
                <a:lnTo>
                  <a:pt x="12188951" y="2596851"/>
                </a:lnTo>
                <a:lnTo>
                  <a:pt x="11635078" y="2600184"/>
                </a:lnTo>
                <a:cubicBezTo>
                  <a:pt x="6088525" y="2668118"/>
                  <a:pt x="5904024" y="3745011"/>
                  <a:pt x="0" y="3101609"/>
                </a:cubicBezTo>
                <a:close/>
              </a:path>
            </a:pathLst>
          </a:custGeom>
        </p:spPr>
      </p:pic>
      <p:sp>
        <p:nvSpPr>
          <p:cNvPr id="98" name="Right Triangle 93">
            <a:extLst>
              <a:ext uri="{FF2B5EF4-FFF2-40B4-BE49-F238E27FC236}">
                <a16:creationId xmlns:a16="http://schemas.microsoft.com/office/drawing/2014/main" id="{E6EB8E89-B39B-4271-9D20-17C3D1CB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477731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F1EC-B188-D6E9-F862-E68E7280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632" y="3442638"/>
            <a:ext cx="7200240" cy="3000547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Have you had an experience in which you stepped up for Jesus?</a:t>
            </a:r>
          </a:p>
          <a:p>
            <a:pPr marL="0" indent="0">
              <a:buNone/>
            </a:pPr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2800" b="1" dirty="0"/>
              <a:t>What effect did it have on someone?</a:t>
            </a:r>
          </a:p>
        </p:txBody>
      </p:sp>
    </p:spTree>
    <p:extLst>
      <p:ext uri="{BB962C8B-B14F-4D97-AF65-F5344CB8AC3E}">
        <p14:creationId xmlns:p14="http://schemas.microsoft.com/office/powerpoint/2010/main" val="18232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9738E9B1-90A2-40BD-A0F4-87F26F4D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C606F52-E764-495B-845B-DEB11226A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8088103-DEE8-411A-A4E4-6F4C1D83E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0C8959EA-C69F-42AC-8E32-ECB8B4950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8D81D739-9DD7-43FC-8E19-C05127E37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6F1D018-5105-44EF-A4D1-098DEB63F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E8208F5-827D-4DAB-9D4C-7264BE62F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E8EA79B-BDEA-42CE-BE09-39A01B127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E75A2DF-EDE4-4E77-BE95-EEF4C59AB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3906DFB-0739-4431-B65A-97523AB5B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6F2606E-29A4-4636-A81E-798A552C5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6F897EA-C9A9-4EB3-BC65-F7446EAFE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739496E-0BF8-40C7-845B-9AE701327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D088E4F4-3D8F-4D87-8D4F-40BF011B6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7A69F1A1-5816-4416-A9F5-87978681D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117C4C1-CADA-4F09-9AF2-6B8C8D8C9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4E8180E-0D54-47BF-8E8B-5221B42AD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EAECD2FE-009C-4029-9B00-7884465E6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858E68E-42A6-4A51-B4D5-33DB9ABF3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78D281A2-52B2-4873-9305-FCB308AD7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4FB3078-A466-4FFD-ABEF-C9A7574E1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CA1524F-1F21-4721-A86E-E85A5F1F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0709EB5-FD9B-437B-A1F2-8F349D5DB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2EC2B2C-60AD-4659-B06F-8092836CD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27BC99E-9BB9-42A0-AAB7-A8A1EEA96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29A7D6B4-18DB-4681-986D-444AADDB1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A4624BA-1001-48B7-BC11-037D364FC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04EF434-B04C-4DCD-BC8F-D7916D263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B82F9A28-9196-4D80-90EE-5C0F8C1F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58862482-841F-43A1-BC57-EFF29F16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88421A5-3C31-41EF-8AC3-BB5F23AC3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5FE1E5-EDBF-4999-95A7-A4D1A20E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BDB109-6F72-BE5B-78AB-A6E15C45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5951"/>
            <a:ext cx="4424633" cy="90115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45" name="Right Triangle 244">
            <a:extLst>
              <a:ext uri="{FF2B5EF4-FFF2-40B4-BE49-F238E27FC236}">
                <a16:creationId xmlns:a16="http://schemas.microsoft.com/office/drawing/2014/main" id="{DE09DA9F-86A5-44E6-BA6F-EA76B7E65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2" y="206800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B89853-565D-C638-5E86-BF2131B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8" y="1950312"/>
            <a:ext cx="5031805" cy="4198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If you are questioning the wisdom of stepping up (or speaking out) for Jesus in a situation, how can it help you to </a:t>
            </a:r>
            <a:r>
              <a:rPr lang="en-US" sz="3200" b="1" dirty="0">
                <a:solidFill>
                  <a:srgbClr val="0070C0"/>
                </a:solidFill>
              </a:rPr>
              <a:t>“stop, look, and listen.” </a:t>
            </a:r>
          </a:p>
          <a:p>
            <a:pPr marL="0" indent="0">
              <a:buNone/>
            </a:pPr>
            <a:r>
              <a:rPr lang="en-US" dirty="0"/>
              <a:t>(p. 77)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1D29DB-B734-9EDA-C29C-B030403B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2" r="15622" b="2"/>
          <a:stretch/>
        </p:blipFill>
        <p:spPr>
          <a:xfrm>
            <a:off x="6092892" y="170172"/>
            <a:ext cx="5900366" cy="32553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7387A9C-65AA-642C-833A-8697A21A2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15" r="1" b="25232"/>
          <a:stretch/>
        </p:blipFill>
        <p:spPr>
          <a:xfrm>
            <a:off x="6092892" y="3425544"/>
            <a:ext cx="5900368" cy="3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7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1671-5191-4947-8899-E90505A70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7D2E98-ED65-4121-9DA5-6DBB831D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4A307-5B5D-4E42-95B3-064D5093A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B3B32C-3BDA-4D41-9802-681B0599F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BDBFD6-7C61-4520-8203-BAB1986C1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BA4D7-9904-42C4-B0CD-B1CE2E0D3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3F0D6-8747-4126-9359-B730EB21B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1CD660-F5B2-49AC-9EFC-CE94B843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BEB7EB-8E7F-4A4B-8581-73CE2003F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4FB70E-6820-4456-872A-937F52060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598DD6-9887-4CF7-BAFE-F96E0324E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A503E64-565F-465B-A25C-042C5706C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40EE7B-5CA1-4DCB-8652-6E4D2147B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5077BE-700D-4C44-AA4D-7CF4E8FD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B3FEB-D353-443D-A148-39156065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FF5FBB-3BD8-46EB-BDF9-081B29A44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E11FD-78A4-4F5C-A419-F0237DCA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708EBE-3154-4FF4-8E8F-88A07620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A99B5C-EB03-4D56-8DFE-B006D708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CBAFF0-9FB4-4160-B9BE-CCBE1D8B8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6953D7-154A-49A4-B2E1-D94D365E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6E3E12-5D96-48DB-8320-62942877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059482-79BA-4E80-80A2-36FD8408D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EF88B3-C210-433D-B20D-FE41B4D5F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665D3E-61E7-4EDF-A208-56449D765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4CF3B0-C9C3-4683-94A3-DC0AE1E7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E90EF9-6DF5-47F4-A069-9F613C814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44EBDE-5A9F-4E9F-8A55-57FB9E979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491FC45-82C4-40CD-8D0C-0A2F86E8A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AD0FE3-6144-4171-943E-0E65D08E8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BA4499-5E6A-4998-A0F4-614E6555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FE7A6F-A7F0-4406-809F-E23FCB20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4F1E3D-A9F8-E75D-ECAD-33AE58D3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53" y="725952"/>
            <a:ext cx="4927425" cy="108576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2EE3257D-B46E-AF50-0211-DB4EC6890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1" r="13569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BEAC0A80-07D3-49CB-87C3-BC34F219D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39" y="-29262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8337F-E5E4-EDC4-64B5-27E99A9B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653" y="2022000"/>
            <a:ext cx="5612285" cy="411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If a person might risk death to follow Jesus, what does it mean to say they could have a slow death by being complacent and doing nothing?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2400" dirty="0"/>
              <a:t>(p.84)</a:t>
            </a:r>
          </a:p>
        </p:txBody>
      </p:sp>
    </p:spTree>
    <p:extLst>
      <p:ext uri="{BB962C8B-B14F-4D97-AF65-F5344CB8AC3E}">
        <p14:creationId xmlns:p14="http://schemas.microsoft.com/office/powerpoint/2010/main" val="49127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408B2EE-0697-47B6-A5CC-E6262FA06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970B0B8-0AF7-45CE-B2F6-5A6928F2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447B613-2B78-4514-9E6B-5905B897F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0C23F81-0B25-4024-A186-D90519F6F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BD98C2B-24E5-4000-81F5-0483FA056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AD7792E-A244-4BBE-9642-3D358A35B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C85EBC7-97D9-4F7A-B052-B66356DE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7BB3DE0-25F5-49B1-9EFC-F9FEA2B99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78EBFE-DB94-4876-9111-4DBEA74DF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DE8C4C7-6BCC-43D0-84DE-D9A4C4263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48930F-0533-41CC-B97A-3A19755B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D942ACC-89B0-4EB1-B137-34CC4A6A7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6EACA15-FDA7-4E35-A9DD-5B1F318A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F81A442-5538-4334-BE83-883F91D3B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73DBA9B-899D-4FBC-AE21-5C9D6896D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CEEB2D5-6E13-460D-90B6-6E2E21E8E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1577F8-AC75-4C5E-AB1E-EF0AF7673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E982ED5-DB55-4FC2-A438-22A097A93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375E856-4A79-49E1-935D-5DE1BE673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BA2AAC9-CA6D-4CF0-ABE3-6C738EE0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600408B-354E-412C-A158-9EBD561DF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1AEA045-341F-4204-B54A-4EB075AB6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5A8EF0-B3A8-4D60-9CB5-C898703E7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C8B0A90-29D6-41DB-9EF3-3941BA218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FA3DE2E-0F16-46CF-A9E1-72AB5BE24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0A69402-EFD6-4D4D-9631-826F3CCD0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B4371DA-55E8-441B-8F80-8B6C8161D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1D3320B-8986-40E0-A8D6-6A0F831DA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A330720-E1E5-42C9-A8B5-D9E46D95B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BB07986-B0CF-43A3-B012-12F72C443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64C1BA9-A6CF-493B-87B8-69100149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D088E6-BAC1-421D-82F5-3D02FED0C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620C32-3888-751E-5C7B-5A1F88F3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5395595" cy="1907138"/>
          </a:xfrm>
        </p:spPr>
        <p:txBody>
          <a:bodyPr anchor="ctr">
            <a:normAutofit/>
          </a:bodyPr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Mountain Top Experiences</a:t>
            </a:r>
          </a:p>
        </p:txBody>
      </p:sp>
      <p:sp>
        <p:nvSpPr>
          <p:cNvPr id="87" name="Right Triangle 86">
            <a:extLst>
              <a:ext uri="{FF2B5EF4-FFF2-40B4-BE49-F238E27FC236}">
                <a16:creationId xmlns:a16="http://schemas.microsoft.com/office/drawing/2014/main" id="{0E0283C2-A372-42A3-80E3-B602516EB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2" y="1525301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2C2BF0-908B-2CCA-068F-91EBB7FE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624" y="725952"/>
            <a:ext cx="5001180" cy="1907138"/>
          </a:xfrm>
        </p:spPr>
        <p:txBody>
          <a:bodyPr anchor="ctr">
            <a:normAutofit/>
          </a:bodyPr>
          <a:lstStyle/>
          <a:p>
            <a:r>
              <a:rPr lang="en-US" b="1" dirty="0"/>
              <a:t>Climbing Mt. Kilimanjaro</a:t>
            </a:r>
          </a:p>
          <a:p>
            <a:r>
              <a:rPr lang="en-US" b="1" dirty="0"/>
              <a:t>Seeing the Milky Way</a:t>
            </a:r>
          </a:p>
          <a:p>
            <a:r>
              <a:rPr lang="en-US" b="1" dirty="0">
                <a:solidFill>
                  <a:srgbClr val="0070C0"/>
                </a:solidFill>
              </a:rPr>
              <a:t>Standing up for Jesus . . 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61714-DD3C-C28A-DFB4-35CAB01B0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0" r="-1" b="23307"/>
          <a:stretch/>
        </p:blipFill>
        <p:spPr>
          <a:xfrm>
            <a:off x="20" y="3406906"/>
            <a:ext cx="6094456" cy="3451094"/>
          </a:xfrm>
          <a:custGeom>
            <a:avLst/>
            <a:gdLst/>
            <a:ahLst/>
            <a:cxnLst/>
            <a:rect l="l" t="t" r="r" b="b"/>
            <a:pathLst>
              <a:path w="6094476" h="3451094">
                <a:moveTo>
                  <a:pt x="6094476" y="0"/>
                </a:moveTo>
                <a:lnTo>
                  <a:pt x="6094476" y="3451094"/>
                </a:lnTo>
                <a:lnTo>
                  <a:pt x="0" y="3451094"/>
                </a:lnTo>
                <a:lnTo>
                  <a:pt x="0" y="585590"/>
                </a:lnTo>
                <a:cubicBezTo>
                  <a:pt x="3047238" y="585590"/>
                  <a:pt x="4570857" y="244319"/>
                  <a:pt x="6094476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9AE91B-69EE-0DE6-7873-1DDB88B4D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24" b="10625"/>
          <a:stretch/>
        </p:blipFill>
        <p:spPr>
          <a:xfrm>
            <a:off x="6094476" y="3164614"/>
            <a:ext cx="6094476" cy="3693386"/>
          </a:xfrm>
          <a:custGeom>
            <a:avLst/>
            <a:gdLst/>
            <a:ahLst/>
            <a:cxnLst/>
            <a:rect l="l" t="t" r="r" b="b"/>
            <a:pathLst>
              <a:path w="6094476" h="3693386">
                <a:moveTo>
                  <a:pt x="2842279" y="26"/>
                </a:moveTo>
                <a:cubicBezTo>
                  <a:pt x="3719773" y="1517"/>
                  <a:pt x="4761309" y="68747"/>
                  <a:pt x="6094476" y="238413"/>
                </a:cubicBezTo>
                <a:lnTo>
                  <a:pt x="6094476" y="3693386"/>
                </a:lnTo>
                <a:lnTo>
                  <a:pt x="0" y="3693386"/>
                </a:lnTo>
                <a:lnTo>
                  <a:pt x="0" y="242291"/>
                </a:lnTo>
                <a:cubicBezTo>
                  <a:pt x="857036" y="104862"/>
                  <a:pt x="1714072" y="-1892"/>
                  <a:pt x="2842279" y="2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7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4" name="Rectangle 10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5" name="Right Triangle 110">
            <a:extLst>
              <a:ext uri="{FF2B5EF4-FFF2-40B4-BE49-F238E27FC236}">
                <a16:creationId xmlns:a16="http://schemas.microsoft.com/office/drawing/2014/main" id="{93BB3E09-131F-4602-BD64-FD9435CA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1519125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044D31D-7646-4DAF-BA5E-53807143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B5473D0-DCBA-4465-9917-0D4AC6D16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CF52943-7AE9-4192-B6E8-5C67227CC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73AF2FC-40E3-4633-B109-3C1C0F14D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21ECA6E-F36A-46B8-A435-427D96FF4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CC50291-5810-40D7-9788-8A7226D9F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2795DB1-A405-4DD4-9F47-8AB613B7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E9E5143-E47A-46AD-824A-448E26371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B6A9A11-252E-46A1-BC8A-2F08220D8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3AF203F-2E4A-4A9F-BDFC-D7BC0FFBA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B0CC8E8-6DCB-4523-9A7B-CCC631EF1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BE65F9E-827C-452A-B3E1-8CF496889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16E893A-3AD7-4B6F-AA47-0B714856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18999E0-9761-4930-8E0E-CF0A2217B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0D42FB9-3F63-4E95-8D3B-EFE93D3A6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C511E22-C1E7-4FB3-96FF-113AF8C46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B64877D-2F8B-4A2A-8F01-18792FF80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FDB0185-6AD5-4BF4-B8A1-D100FD11A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5CC0453-9920-4205-AF14-1FED67426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D92DE9A-A188-4F21-A41B-9092C5D3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1B76778-9DB5-49B0-9DC6-BFCF96480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F968FBD-7F61-4CD0-BC51-E5D0DB595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D6F3145-8CA6-4D47-B61F-169F41EF9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3AD4F6C-120B-4EE6-8954-3F26BAB9B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30D852C-B3E7-4FCE-9C73-5DAA7C9F3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8B95596-D3DB-4319-9698-1864A8EA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C10CF1F-3FBC-4FD3-8B01-D8BDB33CF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3950FA8-7291-4838-BBB0-54A858513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8DD4397-BB6F-41E7-97D1-3721DA7D2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9C277A2-D5A7-4E7E-B9C7-CB5F09171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85BF730-0BE4-4E50-8FDA-40C0ADE22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43">
              <a:extLst>
                <a:ext uri="{FF2B5EF4-FFF2-40B4-BE49-F238E27FC236}">
                  <a16:creationId xmlns:a16="http://schemas.microsoft.com/office/drawing/2014/main" id="{80821E60-35A9-4DE9-9975-8B9C43659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583426-7DCC-81B0-1D91-BCAF7108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170166"/>
            <a:ext cx="4927426" cy="3258817"/>
          </a:xfrm>
        </p:spPr>
        <p:txBody>
          <a:bodyPr anchor="ctr">
            <a:normAutofit/>
          </a:bodyPr>
          <a:lstStyle/>
          <a:p>
            <a:r>
              <a:rPr lang="en-US" b="1" dirty="0"/>
              <a:t>Jesus called for Lazarus to come out of the tomb.</a:t>
            </a:r>
          </a:p>
        </p:txBody>
      </p:sp>
      <p:sp>
        <p:nvSpPr>
          <p:cNvPr id="104" name="Content Placeholder 7">
            <a:extLst>
              <a:ext uri="{FF2B5EF4-FFF2-40B4-BE49-F238E27FC236}">
                <a16:creationId xmlns:a16="http://schemas.microsoft.com/office/drawing/2014/main" id="{E5399181-77B3-71B6-5D88-DC5478C90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032" y="168618"/>
            <a:ext cx="5707839" cy="2715950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When he stepped out, what do you think he might have said or done?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What reaction do you believe he might have exhibited? </a:t>
            </a:r>
            <a:r>
              <a:rPr lang="en-US" dirty="0"/>
              <a:t>(p. 84)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6568CF-C00B-F706-7E87-FF9F93C8D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39" b="29939"/>
          <a:stretch/>
        </p:blipFill>
        <p:spPr>
          <a:xfrm>
            <a:off x="20" y="3271957"/>
            <a:ext cx="12205543" cy="3599364"/>
          </a:xfrm>
          <a:custGeom>
            <a:avLst/>
            <a:gdLst/>
            <a:ahLst/>
            <a:cxnLst/>
            <a:rect l="l" t="t" r="r" b="b"/>
            <a:pathLst>
              <a:path w="12178449" h="3424057">
                <a:moveTo>
                  <a:pt x="8778628" y="0"/>
                </a:moveTo>
                <a:lnTo>
                  <a:pt x="9096995" y="0"/>
                </a:lnTo>
                <a:lnTo>
                  <a:pt x="9540073" y="10341"/>
                </a:lnTo>
                <a:cubicBezTo>
                  <a:pt x="10154127" y="37036"/>
                  <a:pt x="10847400" y="104023"/>
                  <a:pt x="11653844" y="224215"/>
                </a:cubicBezTo>
                <a:lnTo>
                  <a:pt x="12178449" y="307575"/>
                </a:lnTo>
                <a:lnTo>
                  <a:pt x="12178449" y="3424056"/>
                </a:lnTo>
                <a:lnTo>
                  <a:pt x="0" y="3424057"/>
                </a:lnTo>
                <a:lnTo>
                  <a:pt x="0" y="1093185"/>
                </a:lnTo>
                <a:lnTo>
                  <a:pt x="851945" y="1080793"/>
                </a:lnTo>
                <a:cubicBezTo>
                  <a:pt x="4637202" y="967650"/>
                  <a:pt x="5848483" y="115490"/>
                  <a:pt x="8385751" y="774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87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sineVTI">
  <a:themeElements>
    <a:clrScheme name="AnalogousFromDarkSeedLeftStep">
      <a:dk1>
        <a:srgbClr val="000000"/>
      </a:dk1>
      <a:lt1>
        <a:srgbClr val="FFFFFF"/>
      </a:lt1>
      <a:dk2>
        <a:srgbClr val="302E1B"/>
      </a:dk2>
      <a:lt2>
        <a:srgbClr val="F0F3F3"/>
      </a:lt2>
      <a:accent1>
        <a:srgbClr val="C34D61"/>
      </a:accent1>
      <a:accent2>
        <a:srgbClr val="B13B81"/>
      </a:accent2>
      <a:accent3>
        <a:srgbClr val="C24DC3"/>
      </a:accent3>
      <a:accent4>
        <a:srgbClr val="803DB2"/>
      </a:accent4>
      <a:accent5>
        <a:srgbClr val="5F4DC3"/>
      </a:accent5>
      <a:accent6>
        <a:srgbClr val="3B59B1"/>
      </a:accent6>
      <a:hlink>
        <a:srgbClr val="693FBF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353</Words>
  <Application>Microsoft Office PowerPoint</Application>
  <PresentationFormat>Widescreen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Grandview</vt:lpstr>
      <vt:lpstr>Wingdings</vt:lpstr>
      <vt:lpstr>CosineVTI</vt:lpstr>
      <vt:lpstr>Brave Enough to Believe</vt:lpstr>
      <vt:lpstr>Review</vt:lpstr>
      <vt:lpstr>Thomas Stepped Up</vt:lpstr>
      <vt:lpstr>When Thomas stepped up, how would you describe the effect it had on the other apostles?</vt:lpstr>
      <vt:lpstr>Personal Experience</vt:lpstr>
      <vt:lpstr>PowerPoint Presentation</vt:lpstr>
      <vt:lpstr>PowerPoint Presentation</vt:lpstr>
      <vt:lpstr>Mountain Top Experiences</vt:lpstr>
      <vt:lpstr>Jesus called for Lazarus to come out of the tomb.</vt:lpstr>
      <vt:lpstr>Insights from the Perspective of Mary &amp; Martha</vt:lpstr>
      <vt:lpstr>How has this story affected your view of Thomas?</vt:lpstr>
      <vt:lpstr>Pray for Wisdom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Enough to Believe</dc:title>
  <dc:creator>Robert McDowell</dc:creator>
  <cp:lastModifiedBy>Robert McDowell</cp:lastModifiedBy>
  <cp:revision>4</cp:revision>
  <dcterms:created xsi:type="dcterms:W3CDTF">2023-08-13T18:13:21Z</dcterms:created>
  <dcterms:modified xsi:type="dcterms:W3CDTF">2023-09-27T14:49:22Z</dcterms:modified>
</cp:coreProperties>
</file>