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7C332C-0AF8-4019-A2D4-1AFC41267333}" v="19" dt="2023-09-15T15:24:51.3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0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McDowell" userId="396c8ecec6dce893" providerId="LiveId" clId="{FA7C332C-0AF8-4019-A2D4-1AFC41267333}"/>
    <pc:docChg chg="undo custSel addSld modSld">
      <pc:chgData name="Robert McDowell" userId="396c8ecec6dce893" providerId="LiveId" clId="{FA7C332C-0AF8-4019-A2D4-1AFC41267333}" dt="2023-09-15T15:25:40.078" v="243" actId="26606"/>
      <pc:docMkLst>
        <pc:docMk/>
      </pc:docMkLst>
      <pc:sldChg chg="addSp delSp modSp new mod setBg addAnim">
        <pc:chgData name="Robert McDowell" userId="396c8ecec6dce893" providerId="LiveId" clId="{FA7C332C-0AF8-4019-A2D4-1AFC41267333}" dt="2023-09-13T17:50:42.635" v="81" actId="14100"/>
        <pc:sldMkLst>
          <pc:docMk/>
          <pc:sldMk cId="2267986864" sldId="256"/>
        </pc:sldMkLst>
        <pc:spChg chg="mod">
          <ac:chgData name="Robert McDowell" userId="396c8ecec6dce893" providerId="LiveId" clId="{FA7C332C-0AF8-4019-A2D4-1AFC41267333}" dt="2023-09-13T17:50:42.635" v="81" actId="14100"/>
          <ac:spMkLst>
            <pc:docMk/>
            <pc:sldMk cId="2267986864" sldId="256"/>
            <ac:spMk id="2" creationId="{91676A82-2EEB-A9F4-CA1B-776DF0F0285E}"/>
          </ac:spMkLst>
        </pc:spChg>
        <pc:spChg chg="mod">
          <ac:chgData name="Robert McDowell" userId="396c8ecec6dce893" providerId="LiveId" clId="{FA7C332C-0AF8-4019-A2D4-1AFC41267333}" dt="2023-09-13T17:50:13.142" v="80" actId="113"/>
          <ac:spMkLst>
            <pc:docMk/>
            <pc:sldMk cId="2267986864" sldId="256"/>
            <ac:spMk id="3" creationId="{D8E12EED-3FD9-99A6-56DD-DF5A609FD546}"/>
          </ac:spMkLst>
        </pc:spChg>
        <pc:spChg chg="add del">
          <ac:chgData name="Robert McDowell" userId="396c8ecec6dce893" providerId="LiveId" clId="{FA7C332C-0AF8-4019-A2D4-1AFC41267333}" dt="2023-09-13T17:49:03.231" v="76" actId="26606"/>
          <ac:spMkLst>
            <pc:docMk/>
            <pc:sldMk cId="2267986864" sldId="256"/>
            <ac:spMk id="9" creationId="{C56A0FDA-9157-2C6B-6549-4570BD71D9B9}"/>
          </ac:spMkLst>
        </pc:spChg>
        <pc:spChg chg="add del">
          <ac:chgData name="Robert McDowell" userId="396c8ecec6dce893" providerId="LiveId" clId="{FA7C332C-0AF8-4019-A2D4-1AFC41267333}" dt="2023-09-13T17:49:43.935" v="78" actId="26606"/>
          <ac:spMkLst>
            <pc:docMk/>
            <pc:sldMk cId="2267986864" sldId="256"/>
            <ac:spMk id="18" creationId="{C34C49FD-318D-49AE-BAC7-5634695CCE95}"/>
          </ac:spMkLst>
        </pc:spChg>
        <pc:spChg chg="add del">
          <ac:chgData name="Robert McDowell" userId="396c8ecec6dce893" providerId="LiveId" clId="{FA7C332C-0AF8-4019-A2D4-1AFC41267333}" dt="2023-09-13T17:49:43.935" v="78" actId="26606"/>
          <ac:spMkLst>
            <pc:docMk/>
            <pc:sldMk cId="2267986864" sldId="256"/>
            <ac:spMk id="24" creationId="{2AD021B0-C307-4067-887D-35DF45447604}"/>
          </ac:spMkLst>
        </pc:spChg>
        <pc:spChg chg="add">
          <ac:chgData name="Robert McDowell" userId="396c8ecec6dce893" providerId="LiveId" clId="{FA7C332C-0AF8-4019-A2D4-1AFC41267333}" dt="2023-09-13T17:49:43.935" v="78" actId="26606"/>
          <ac:spMkLst>
            <pc:docMk/>
            <pc:sldMk cId="2267986864" sldId="256"/>
            <ac:spMk id="34" creationId="{9B7AD9F6-8CE7-4299-8FC6-328F4DCD3FF9}"/>
          </ac:spMkLst>
        </pc:spChg>
        <pc:spChg chg="add">
          <ac:chgData name="Robert McDowell" userId="396c8ecec6dce893" providerId="LiveId" clId="{FA7C332C-0AF8-4019-A2D4-1AFC41267333}" dt="2023-09-13T17:49:43.935" v="78" actId="26606"/>
          <ac:spMkLst>
            <pc:docMk/>
            <pc:sldMk cId="2267986864" sldId="256"/>
            <ac:spMk id="36" creationId="{F49775AF-8896-43EE-92C6-83497D6DC56F}"/>
          </ac:spMkLst>
        </pc:spChg>
        <pc:grpChg chg="add del">
          <ac:chgData name="Robert McDowell" userId="396c8ecec6dce893" providerId="LiveId" clId="{FA7C332C-0AF8-4019-A2D4-1AFC41267333}" dt="2023-09-13T17:49:03.231" v="76" actId="26606"/>
          <ac:grpSpMkLst>
            <pc:docMk/>
            <pc:sldMk cId="2267986864" sldId="256"/>
            <ac:grpSpMk id="11" creationId="{96A3C8CE-26B9-D061-59D9-B73267F581F9}"/>
          </ac:grpSpMkLst>
        </pc:grpChg>
        <pc:grpChg chg="add del">
          <ac:chgData name="Robert McDowell" userId="396c8ecec6dce893" providerId="LiveId" clId="{FA7C332C-0AF8-4019-A2D4-1AFC41267333}" dt="2023-09-13T17:49:43.935" v="78" actId="26606"/>
          <ac:grpSpMkLst>
            <pc:docMk/>
            <pc:sldMk cId="2267986864" sldId="256"/>
            <ac:grpSpMk id="20" creationId="{8444DC2E-9E72-4669-878E-AF93DF307708}"/>
          </ac:grpSpMkLst>
        </pc:grpChg>
        <pc:grpChg chg="add del">
          <ac:chgData name="Robert McDowell" userId="396c8ecec6dce893" providerId="LiveId" clId="{FA7C332C-0AF8-4019-A2D4-1AFC41267333}" dt="2023-09-13T17:49:43.935" v="78" actId="26606"/>
          <ac:grpSpMkLst>
            <pc:docMk/>
            <pc:sldMk cId="2267986864" sldId="256"/>
            <ac:grpSpMk id="26" creationId="{223CC9DA-C742-47CF-8965-06B4D836A54A}"/>
          </ac:grpSpMkLst>
        </pc:grpChg>
        <pc:picChg chg="del">
          <ac:chgData name="Robert McDowell" userId="396c8ecec6dce893" providerId="LiveId" clId="{FA7C332C-0AF8-4019-A2D4-1AFC41267333}" dt="2023-08-13T19:58:06.644" v="8"/>
          <ac:picMkLst>
            <pc:docMk/>
            <pc:sldMk cId="2267986864" sldId="256"/>
            <ac:picMk id="4" creationId="{05E31A82-F13A-31E1-B90A-7CB173F76BAA}"/>
          </ac:picMkLst>
        </pc:picChg>
        <pc:picChg chg="add del mod ord">
          <ac:chgData name="Robert McDowell" userId="396c8ecec6dce893" providerId="LiveId" clId="{FA7C332C-0AF8-4019-A2D4-1AFC41267333}" dt="2023-09-13T17:49:11.277" v="77" actId="21"/>
          <ac:picMkLst>
            <pc:docMk/>
            <pc:sldMk cId="2267986864" sldId="256"/>
            <ac:picMk id="4" creationId="{506E73CE-BEC1-B07F-F64A-E90FD915A5EA}"/>
          </ac:picMkLst>
        </pc:picChg>
        <pc:picChg chg="add mod ord">
          <ac:chgData name="Robert McDowell" userId="396c8ecec6dce893" providerId="LiveId" clId="{FA7C332C-0AF8-4019-A2D4-1AFC41267333}" dt="2023-09-13T17:49:43.935" v="78" actId="26606"/>
          <ac:picMkLst>
            <pc:docMk/>
            <pc:sldMk cId="2267986864" sldId="256"/>
            <ac:picMk id="5" creationId="{C9E37E33-18B3-6961-A2B2-306C5B23ECD3}"/>
          </ac:picMkLst>
        </pc:picChg>
      </pc:sldChg>
      <pc:sldChg chg="addSp delSp modSp new mod setBg">
        <pc:chgData name="Robert McDowell" userId="396c8ecec6dce893" providerId="LiveId" clId="{FA7C332C-0AF8-4019-A2D4-1AFC41267333}" dt="2023-09-15T15:15:59.171" v="173" actId="113"/>
        <pc:sldMkLst>
          <pc:docMk/>
          <pc:sldMk cId="4277657236" sldId="257"/>
        </pc:sldMkLst>
        <pc:spChg chg="del">
          <ac:chgData name="Robert McDowell" userId="396c8ecec6dce893" providerId="LiveId" clId="{FA7C332C-0AF8-4019-A2D4-1AFC41267333}" dt="2023-08-13T19:58:18.259" v="10" actId="26606"/>
          <ac:spMkLst>
            <pc:docMk/>
            <pc:sldMk cId="4277657236" sldId="257"/>
            <ac:spMk id="2" creationId="{B39DDA71-2A31-023D-FA28-7B7783BFE78A}"/>
          </ac:spMkLst>
        </pc:spChg>
        <pc:spChg chg="del">
          <ac:chgData name="Robert McDowell" userId="396c8ecec6dce893" providerId="LiveId" clId="{FA7C332C-0AF8-4019-A2D4-1AFC41267333}" dt="2023-08-13T19:58:18.259" v="10" actId="26606"/>
          <ac:spMkLst>
            <pc:docMk/>
            <pc:sldMk cId="4277657236" sldId="257"/>
            <ac:spMk id="3" creationId="{1C56542D-A5B9-833D-12F1-3C9983302239}"/>
          </ac:spMkLst>
        </pc:spChg>
        <pc:spChg chg="add mod">
          <ac:chgData name="Robert McDowell" userId="396c8ecec6dce893" providerId="LiveId" clId="{FA7C332C-0AF8-4019-A2D4-1AFC41267333}" dt="2023-09-15T15:15:59.171" v="173" actId="113"/>
          <ac:spMkLst>
            <pc:docMk/>
            <pc:sldMk cId="4277657236" sldId="257"/>
            <ac:spMk id="3" creationId="{A2D8324A-6408-CE22-ADF4-F1FE8DAE24D4}"/>
          </ac:spMkLst>
        </pc:spChg>
        <pc:spChg chg="add del">
          <ac:chgData name="Robert McDowell" userId="396c8ecec6dce893" providerId="LiveId" clId="{FA7C332C-0AF8-4019-A2D4-1AFC41267333}" dt="2023-09-15T15:07:52.957" v="123" actId="26606"/>
          <ac:spMkLst>
            <pc:docMk/>
            <pc:sldMk cId="4277657236" sldId="257"/>
            <ac:spMk id="9" creationId="{42A4FC2C-047E-45A5-965D-8E1E3BF09BC6}"/>
          </ac:spMkLst>
        </pc:spChg>
        <pc:spChg chg="add del">
          <ac:chgData name="Robert McDowell" userId="396c8ecec6dce893" providerId="LiveId" clId="{FA7C332C-0AF8-4019-A2D4-1AFC41267333}" dt="2023-09-15T15:07:52.941" v="122" actId="26606"/>
          <ac:spMkLst>
            <pc:docMk/>
            <pc:sldMk cId="4277657236" sldId="257"/>
            <ac:spMk id="14" creationId="{C0763A76-9F1C-4FC5-82B7-DD475DA461B2}"/>
          </ac:spMkLst>
        </pc:spChg>
        <pc:spChg chg="add del">
          <ac:chgData name="Robert McDowell" userId="396c8ecec6dce893" providerId="LiveId" clId="{FA7C332C-0AF8-4019-A2D4-1AFC41267333}" dt="2023-09-15T15:07:52.941" v="122" actId="26606"/>
          <ac:spMkLst>
            <pc:docMk/>
            <pc:sldMk cId="4277657236" sldId="257"/>
            <ac:spMk id="16" creationId="{E81BF4F6-F2CF-4984-9D14-D6966D92F99F}"/>
          </ac:spMkLst>
        </pc:spChg>
        <pc:spChg chg="add">
          <ac:chgData name="Robert McDowell" userId="396c8ecec6dce893" providerId="LiveId" clId="{FA7C332C-0AF8-4019-A2D4-1AFC41267333}" dt="2023-09-15T15:07:52.957" v="123" actId="26606"/>
          <ac:spMkLst>
            <pc:docMk/>
            <pc:sldMk cId="4277657236" sldId="257"/>
            <ac:spMk id="18" creationId="{F13C74B1-5B17-4795-BED0-7140497B445A}"/>
          </ac:spMkLst>
        </pc:spChg>
        <pc:spChg chg="add">
          <ac:chgData name="Robert McDowell" userId="396c8ecec6dce893" providerId="LiveId" clId="{FA7C332C-0AF8-4019-A2D4-1AFC41267333}" dt="2023-09-15T15:07:52.957" v="123" actId="26606"/>
          <ac:spMkLst>
            <pc:docMk/>
            <pc:sldMk cId="4277657236" sldId="257"/>
            <ac:spMk id="19" creationId="{D4974D33-8DC5-464E-8C6D-BE58F0669C17}"/>
          </ac:spMkLst>
        </pc:spChg>
        <pc:picChg chg="add mod ord">
          <ac:chgData name="Robert McDowell" userId="396c8ecec6dce893" providerId="LiveId" clId="{FA7C332C-0AF8-4019-A2D4-1AFC41267333}" dt="2023-09-15T15:13:53.084" v="159" actId="14100"/>
          <ac:picMkLst>
            <pc:docMk/>
            <pc:sldMk cId="4277657236" sldId="257"/>
            <ac:picMk id="4" creationId="{380AC50B-7CB5-2AA5-C839-55C32C49BFA6}"/>
          </ac:picMkLst>
        </pc:picChg>
      </pc:sldChg>
      <pc:sldChg chg="addSp delSp modSp new mod setBg">
        <pc:chgData name="Robert McDowell" userId="396c8ecec6dce893" providerId="LiveId" clId="{FA7C332C-0AF8-4019-A2D4-1AFC41267333}" dt="2023-09-15T15:05:39.301" v="119" actId="20577"/>
        <pc:sldMkLst>
          <pc:docMk/>
          <pc:sldMk cId="3834415935" sldId="258"/>
        </pc:sldMkLst>
        <pc:spChg chg="mod">
          <ac:chgData name="Robert McDowell" userId="396c8ecec6dce893" providerId="LiveId" clId="{FA7C332C-0AF8-4019-A2D4-1AFC41267333}" dt="2023-09-15T15:04:11.036" v="112" actId="26606"/>
          <ac:spMkLst>
            <pc:docMk/>
            <pc:sldMk cId="3834415935" sldId="258"/>
            <ac:spMk id="2" creationId="{0A6C7AC1-B771-622D-49B5-51F94DDB5A3E}"/>
          </ac:spMkLst>
        </pc:spChg>
        <pc:spChg chg="mod ord">
          <ac:chgData name="Robert McDowell" userId="396c8ecec6dce893" providerId="LiveId" clId="{FA7C332C-0AF8-4019-A2D4-1AFC41267333}" dt="2023-09-15T15:05:39.301" v="119" actId="20577"/>
          <ac:spMkLst>
            <pc:docMk/>
            <pc:sldMk cId="3834415935" sldId="258"/>
            <ac:spMk id="3" creationId="{9CDA57A3-788B-6404-9422-443B0E9196C3}"/>
          </ac:spMkLst>
        </pc:spChg>
        <pc:spChg chg="add mod">
          <ac:chgData name="Robert McDowell" userId="396c8ecec6dce893" providerId="LiveId" clId="{FA7C332C-0AF8-4019-A2D4-1AFC41267333}" dt="2023-09-15T15:01:22.549" v="90" actId="26606"/>
          <ac:spMkLst>
            <pc:docMk/>
            <pc:sldMk cId="3834415935" sldId="258"/>
            <ac:spMk id="6" creationId="{6BD69783-7763-1D66-A246-0468E42D3835}"/>
          </ac:spMkLst>
        </pc:spChg>
        <pc:spChg chg="add del">
          <ac:chgData name="Robert McDowell" userId="396c8ecec6dce893" providerId="LiveId" clId="{FA7C332C-0AF8-4019-A2D4-1AFC41267333}" dt="2023-09-15T15:04:11.036" v="112" actId="26606"/>
          <ac:spMkLst>
            <pc:docMk/>
            <pc:sldMk cId="3834415935" sldId="258"/>
            <ac:spMk id="11" creationId="{F13C74B1-5B17-4795-BED0-7140497B445A}"/>
          </ac:spMkLst>
        </pc:spChg>
        <pc:spChg chg="add del">
          <ac:chgData name="Robert McDowell" userId="396c8ecec6dce893" providerId="LiveId" clId="{FA7C332C-0AF8-4019-A2D4-1AFC41267333}" dt="2023-09-15T15:04:11.036" v="112" actId="26606"/>
          <ac:spMkLst>
            <pc:docMk/>
            <pc:sldMk cId="3834415935" sldId="258"/>
            <ac:spMk id="13" creationId="{D4974D33-8DC5-464E-8C6D-BE58F0669C17}"/>
          </ac:spMkLst>
        </pc:spChg>
        <pc:spChg chg="add">
          <ac:chgData name="Robert McDowell" userId="396c8ecec6dce893" providerId="LiveId" clId="{FA7C332C-0AF8-4019-A2D4-1AFC41267333}" dt="2023-09-15T15:04:11.036" v="112" actId="26606"/>
          <ac:spMkLst>
            <pc:docMk/>
            <pc:sldMk cId="3834415935" sldId="258"/>
            <ac:spMk id="18" creationId="{2C61293E-6EBE-43EF-A52C-9BEBFD7679D4}"/>
          </ac:spMkLst>
        </pc:spChg>
        <pc:spChg chg="add">
          <ac:chgData name="Robert McDowell" userId="396c8ecec6dce893" providerId="LiveId" clId="{FA7C332C-0AF8-4019-A2D4-1AFC41267333}" dt="2023-09-15T15:04:11.036" v="112" actId="26606"/>
          <ac:spMkLst>
            <pc:docMk/>
            <pc:sldMk cId="3834415935" sldId="258"/>
            <ac:spMk id="20" creationId="{21540236-BFD5-4A9D-8840-4703E7F76825}"/>
          </ac:spMkLst>
        </pc:spChg>
        <pc:picChg chg="add mod">
          <ac:chgData name="Robert McDowell" userId="396c8ecec6dce893" providerId="LiveId" clId="{FA7C332C-0AF8-4019-A2D4-1AFC41267333}" dt="2023-09-15T15:04:11.036" v="112" actId="26606"/>
          <ac:picMkLst>
            <pc:docMk/>
            <pc:sldMk cId="3834415935" sldId="258"/>
            <ac:picMk id="5" creationId="{2D186851-0F8D-AC5B-5619-8A6ADBE4F24E}"/>
          </ac:picMkLst>
        </pc:picChg>
      </pc:sldChg>
      <pc:sldChg chg="addSp delSp modSp new mod setBg modAnim">
        <pc:chgData name="Robert McDowell" userId="396c8ecec6dce893" providerId="LiveId" clId="{FA7C332C-0AF8-4019-A2D4-1AFC41267333}" dt="2023-09-15T15:23:14" v="231" actId="115"/>
        <pc:sldMkLst>
          <pc:docMk/>
          <pc:sldMk cId="2755849643" sldId="259"/>
        </pc:sldMkLst>
        <pc:spChg chg="mod">
          <ac:chgData name="Robert McDowell" userId="396c8ecec6dce893" providerId="LiveId" clId="{FA7C332C-0AF8-4019-A2D4-1AFC41267333}" dt="2023-09-15T15:23:14" v="231" actId="115"/>
          <ac:spMkLst>
            <pc:docMk/>
            <pc:sldMk cId="2755849643" sldId="259"/>
            <ac:spMk id="2" creationId="{6EA0E801-4836-93D2-6329-69BEF8340624}"/>
          </ac:spMkLst>
        </pc:spChg>
        <pc:spChg chg="mod ord">
          <ac:chgData name="Robert McDowell" userId="396c8ecec6dce893" providerId="LiveId" clId="{FA7C332C-0AF8-4019-A2D4-1AFC41267333}" dt="2023-09-15T15:22:18.786" v="226" actId="113"/>
          <ac:spMkLst>
            <pc:docMk/>
            <pc:sldMk cId="2755849643" sldId="259"/>
            <ac:spMk id="3" creationId="{BD27332E-0EBF-EB3A-0AC8-7E4496B0619E}"/>
          </ac:spMkLst>
        </pc:spChg>
        <pc:spChg chg="add del">
          <ac:chgData name="Robert McDowell" userId="396c8ecec6dce893" providerId="LiveId" clId="{FA7C332C-0AF8-4019-A2D4-1AFC41267333}" dt="2023-09-15T15:19:31.051" v="197" actId="26606"/>
          <ac:spMkLst>
            <pc:docMk/>
            <pc:sldMk cId="2755849643" sldId="259"/>
            <ac:spMk id="10" creationId="{B210AC1D-4063-4C6E-9528-FA9C4C0C18E6}"/>
          </ac:spMkLst>
        </pc:spChg>
        <pc:spChg chg="add del">
          <ac:chgData name="Robert McDowell" userId="396c8ecec6dce893" providerId="LiveId" clId="{FA7C332C-0AF8-4019-A2D4-1AFC41267333}" dt="2023-09-15T15:19:31.051" v="197" actId="26606"/>
          <ac:spMkLst>
            <pc:docMk/>
            <pc:sldMk cId="2755849643" sldId="259"/>
            <ac:spMk id="12" creationId="{02F8C595-E68C-4306-AED8-DC7826A0A506}"/>
          </ac:spMkLst>
        </pc:spChg>
        <pc:spChg chg="add">
          <ac:chgData name="Robert McDowell" userId="396c8ecec6dce893" providerId="LiveId" clId="{FA7C332C-0AF8-4019-A2D4-1AFC41267333}" dt="2023-09-15T15:19:31.051" v="197" actId="26606"/>
          <ac:spMkLst>
            <pc:docMk/>
            <pc:sldMk cId="2755849643" sldId="259"/>
            <ac:spMk id="17" creationId="{F13C74B1-5B17-4795-BED0-7140497B445A}"/>
          </ac:spMkLst>
        </pc:spChg>
        <pc:spChg chg="add">
          <ac:chgData name="Robert McDowell" userId="396c8ecec6dce893" providerId="LiveId" clId="{FA7C332C-0AF8-4019-A2D4-1AFC41267333}" dt="2023-09-15T15:19:31.051" v="197" actId="26606"/>
          <ac:spMkLst>
            <pc:docMk/>
            <pc:sldMk cId="2755849643" sldId="259"/>
            <ac:spMk id="19" creationId="{D4974D33-8DC5-464E-8C6D-BE58F0669C17}"/>
          </ac:spMkLst>
        </pc:spChg>
        <pc:picChg chg="add mod ord">
          <ac:chgData name="Robert McDowell" userId="396c8ecec6dce893" providerId="LiveId" clId="{FA7C332C-0AF8-4019-A2D4-1AFC41267333}" dt="2023-09-15T15:19:31.051" v="197" actId="26606"/>
          <ac:picMkLst>
            <pc:docMk/>
            <pc:sldMk cId="2755849643" sldId="259"/>
            <ac:picMk id="5" creationId="{930C4174-E7DE-A608-56FB-D5FA5603D954}"/>
          </ac:picMkLst>
        </pc:picChg>
      </pc:sldChg>
      <pc:sldChg chg="addSp delSp modSp new mod setBg">
        <pc:chgData name="Robert McDowell" userId="396c8ecec6dce893" providerId="LiveId" clId="{FA7C332C-0AF8-4019-A2D4-1AFC41267333}" dt="2023-09-15T15:25:40.078" v="243" actId="26606"/>
        <pc:sldMkLst>
          <pc:docMk/>
          <pc:sldMk cId="2481542598" sldId="260"/>
        </pc:sldMkLst>
        <pc:spChg chg="mod">
          <ac:chgData name="Robert McDowell" userId="396c8ecec6dce893" providerId="LiveId" clId="{FA7C332C-0AF8-4019-A2D4-1AFC41267333}" dt="2023-09-15T15:25:40.078" v="243" actId="26606"/>
          <ac:spMkLst>
            <pc:docMk/>
            <pc:sldMk cId="2481542598" sldId="260"/>
            <ac:spMk id="2" creationId="{74F3929D-F983-8D02-D71B-DE8AB8CCA3E3}"/>
          </ac:spMkLst>
        </pc:spChg>
        <pc:spChg chg="del">
          <ac:chgData name="Robert McDowell" userId="396c8ecec6dce893" providerId="LiveId" clId="{FA7C332C-0AF8-4019-A2D4-1AFC41267333}" dt="2023-09-15T15:24:51.346" v="240" actId="931"/>
          <ac:spMkLst>
            <pc:docMk/>
            <pc:sldMk cId="2481542598" sldId="260"/>
            <ac:spMk id="3" creationId="{F3BA95CB-DB4F-4C2A-2F61-C5B3A70C0111}"/>
          </ac:spMkLst>
        </pc:spChg>
        <pc:spChg chg="add">
          <ac:chgData name="Robert McDowell" userId="396c8ecec6dce893" providerId="LiveId" clId="{FA7C332C-0AF8-4019-A2D4-1AFC41267333}" dt="2023-09-15T15:25:40.078" v="243" actId="26606"/>
          <ac:spMkLst>
            <pc:docMk/>
            <pc:sldMk cId="2481542598" sldId="260"/>
            <ac:spMk id="9" creationId="{1058341F-9209-5440-E0E1-84ADAFB55931}"/>
          </ac:spMkLst>
        </pc:spChg>
        <pc:spChg chg="add">
          <ac:chgData name="Robert McDowell" userId="396c8ecec6dce893" providerId="LiveId" clId="{FA7C332C-0AF8-4019-A2D4-1AFC41267333}" dt="2023-09-15T15:25:40.078" v="243" actId="26606"/>
          <ac:spMkLst>
            <pc:docMk/>
            <pc:sldMk cId="2481542598" sldId="260"/>
            <ac:spMk id="12" creationId="{F13C74B1-5B17-4795-BED0-7140497B445A}"/>
          </ac:spMkLst>
        </pc:spChg>
        <pc:spChg chg="add">
          <ac:chgData name="Robert McDowell" userId="396c8ecec6dce893" providerId="LiveId" clId="{FA7C332C-0AF8-4019-A2D4-1AFC41267333}" dt="2023-09-15T15:25:40.078" v="243" actId="26606"/>
          <ac:spMkLst>
            <pc:docMk/>
            <pc:sldMk cId="2481542598" sldId="260"/>
            <ac:spMk id="14" creationId="{D4974D33-8DC5-464E-8C6D-BE58F0669C17}"/>
          </ac:spMkLst>
        </pc:spChg>
        <pc:picChg chg="add mod">
          <ac:chgData name="Robert McDowell" userId="396c8ecec6dce893" providerId="LiveId" clId="{FA7C332C-0AF8-4019-A2D4-1AFC41267333}" dt="2023-09-15T15:25:40.078" v="243" actId="26606"/>
          <ac:picMkLst>
            <pc:docMk/>
            <pc:sldMk cId="2481542598" sldId="260"/>
            <ac:picMk id="5" creationId="{39941DEB-44FD-33D9-8F29-6EC889FB714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685A8-D205-6F86-5E89-D7896200B4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AABA12-E036-3563-4466-A6A511E225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251329-0250-30D2-DC2D-9450D9C233B9}"/>
              </a:ext>
            </a:extLst>
          </p:cNvPr>
          <p:cNvSpPr>
            <a:spLocks noGrp="1"/>
          </p:cNvSpPr>
          <p:nvPr>
            <p:ph type="dt" sz="half" idx="10"/>
          </p:nvPr>
        </p:nvSpPr>
        <p:spPr/>
        <p:txBody>
          <a:bodyPr/>
          <a:lstStyle/>
          <a:p>
            <a:fld id="{03343CBC-6F15-4D6C-B546-2610A5E23CD9}" type="datetimeFigureOut">
              <a:rPr lang="en-US" smtClean="0"/>
              <a:t>9/15/2023</a:t>
            </a:fld>
            <a:endParaRPr lang="en-US"/>
          </a:p>
        </p:txBody>
      </p:sp>
      <p:sp>
        <p:nvSpPr>
          <p:cNvPr id="5" name="Footer Placeholder 4">
            <a:extLst>
              <a:ext uri="{FF2B5EF4-FFF2-40B4-BE49-F238E27FC236}">
                <a16:creationId xmlns:a16="http://schemas.microsoft.com/office/drawing/2014/main" id="{428A1CD2-DAA5-161F-D8C1-81AAE4221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3D5046-5D9E-3112-F1CC-E0605731FFD1}"/>
              </a:ext>
            </a:extLst>
          </p:cNvPr>
          <p:cNvSpPr>
            <a:spLocks noGrp="1"/>
          </p:cNvSpPr>
          <p:nvPr>
            <p:ph type="sldNum" sz="quarter" idx="12"/>
          </p:nvPr>
        </p:nvSpPr>
        <p:spPr/>
        <p:txBody>
          <a:bodyPr/>
          <a:lstStyle/>
          <a:p>
            <a:fld id="{8876BFCB-F432-4386-826F-1C760966F413}" type="slidenum">
              <a:rPr lang="en-US" smtClean="0"/>
              <a:t>‹#›</a:t>
            </a:fld>
            <a:endParaRPr lang="en-US"/>
          </a:p>
        </p:txBody>
      </p:sp>
    </p:spTree>
    <p:extLst>
      <p:ext uri="{BB962C8B-B14F-4D97-AF65-F5344CB8AC3E}">
        <p14:creationId xmlns:p14="http://schemas.microsoft.com/office/powerpoint/2010/main" val="3832667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B359C-68C3-30A3-441F-FF8F899363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35B8CE-7884-A166-C28E-9AFCBA52D5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FB040-8231-DF39-F464-1138F66A4FBE}"/>
              </a:ext>
            </a:extLst>
          </p:cNvPr>
          <p:cNvSpPr>
            <a:spLocks noGrp="1"/>
          </p:cNvSpPr>
          <p:nvPr>
            <p:ph type="dt" sz="half" idx="10"/>
          </p:nvPr>
        </p:nvSpPr>
        <p:spPr/>
        <p:txBody>
          <a:bodyPr/>
          <a:lstStyle/>
          <a:p>
            <a:fld id="{03343CBC-6F15-4D6C-B546-2610A5E23CD9}" type="datetimeFigureOut">
              <a:rPr lang="en-US" smtClean="0"/>
              <a:t>9/15/2023</a:t>
            </a:fld>
            <a:endParaRPr lang="en-US"/>
          </a:p>
        </p:txBody>
      </p:sp>
      <p:sp>
        <p:nvSpPr>
          <p:cNvPr id="5" name="Footer Placeholder 4">
            <a:extLst>
              <a:ext uri="{FF2B5EF4-FFF2-40B4-BE49-F238E27FC236}">
                <a16:creationId xmlns:a16="http://schemas.microsoft.com/office/drawing/2014/main" id="{C769F6F7-654F-FC13-935A-B2E2AC153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4A9C1-4422-1CF2-D466-B97A84C853BF}"/>
              </a:ext>
            </a:extLst>
          </p:cNvPr>
          <p:cNvSpPr>
            <a:spLocks noGrp="1"/>
          </p:cNvSpPr>
          <p:nvPr>
            <p:ph type="sldNum" sz="quarter" idx="12"/>
          </p:nvPr>
        </p:nvSpPr>
        <p:spPr/>
        <p:txBody>
          <a:bodyPr/>
          <a:lstStyle/>
          <a:p>
            <a:fld id="{8876BFCB-F432-4386-826F-1C760966F413}" type="slidenum">
              <a:rPr lang="en-US" smtClean="0"/>
              <a:t>‹#›</a:t>
            </a:fld>
            <a:endParaRPr lang="en-US"/>
          </a:p>
        </p:txBody>
      </p:sp>
    </p:spTree>
    <p:extLst>
      <p:ext uri="{BB962C8B-B14F-4D97-AF65-F5344CB8AC3E}">
        <p14:creationId xmlns:p14="http://schemas.microsoft.com/office/powerpoint/2010/main" val="137131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921884-F4FE-76A7-380D-6AEFA4FD05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6F9A88-C72B-C307-8B86-C5953D0649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14A9C-5C19-BCED-4729-C292BAFF0FE5}"/>
              </a:ext>
            </a:extLst>
          </p:cNvPr>
          <p:cNvSpPr>
            <a:spLocks noGrp="1"/>
          </p:cNvSpPr>
          <p:nvPr>
            <p:ph type="dt" sz="half" idx="10"/>
          </p:nvPr>
        </p:nvSpPr>
        <p:spPr/>
        <p:txBody>
          <a:bodyPr/>
          <a:lstStyle/>
          <a:p>
            <a:fld id="{03343CBC-6F15-4D6C-B546-2610A5E23CD9}" type="datetimeFigureOut">
              <a:rPr lang="en-US" smtClean="0"/>
              <a:t>9/15/2023</a:t>
            </a:fld>
            <a:endParaRPr lang="en-US"/>
          </a:p>
        </p:txBody>
      </p:sp>
      <p:sp>
        <p:nvSpPr>
          <p:cNvPr id="5" name="Footer Placeholder 4">
            <a:extLst>
              <a:ext uri="{FF2B5EF4-FFF2-40B4-BE49-F238E27FC236}">
                <a16:creationId xmlns:a16="http://schemas.microsoft.com/office/drawing/2014/main" id="{0C75CAE8-4A8A-05B9-F680-CE0B587CD8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3FF537-A1E8-0E39-0C4E-8FB275169617}"/>
              </a:ext>
            </a:extLst>
          </p:cNvPr>
          <p:cNvSpPr>
            <a:spLocks noGrp="1"/>
          </p:cNvSpPr>
          <p:nvPr>
            <p:ph type="sldNum" sz="quarter" idx="12"/>
          </p:nvPr>
        </p:nvSpPr>
        <p:spPr/>
        <p:txBody>
          <a:bodyPr/>
          <a:lstStyle/>
          <a:p>
            <a:fld id="{8876BFCB-F432-4386-826F-1C760966F413}" type="slidenum">
              <a:rPr lang="en-US" smtClean="0"/>
              <a:t>‹#›</a:t>
            </a:fld>
            <a:endParaRPr lang="en-US"/>
          </a:p>
        </p:txBody>
      </p:sp>
    </p:spTree>
    <p:extLst>
      <p:ext uri="{BB962C8B-B14F-4D97-AF65-F5344CB8AC3E}">
        <p14:creationId xmlns:p14="http://schemas.microsoft.com/office/powerpoint/2010/main" val="625138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D0B00-ED04-3EDD-81D2-A12CEB9873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03533-1835-2E91-E0A7-77D5D2EC0F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D66DC4-BDCF-DF23-E818-DA8C27E0CD55}"/>
              </a:ext>
            </a:extLst>
          </p:cNvPr>
          <p:cNvSpPr>
            <a:spLocks noGrp="1"/>
          </p:cNvSpPr>
          <p:nvPr>
            <p:ph type="dt" sz="half" idx="10"/>
          </p:nvPr>
        </p:nvSpPr>
        <p:spPr/>
        <p:txBody>
          <a:bodyPr/>
          <a:lstStyle/>
          <a:p>
            <a:fld id="{03343CBC-6F15-4D6C-B546-2610A5E23CD9}" type="datetimeFigureOut">
              <a:rPr lang="en-US" smtClean="0"/>
              <a:t>9/15/2023</a:t>
            </a:fld>
            <a:endParaRPr lang="en-US"/>
          </a:p>
        </p:txBody>
      </p:sp>
      <p:sp>
        <p:nvSpPr>
          <p:cNvPr id="5" name="Footer Placeholder 4">
            <a:extLst>
              <a:ext uri="{FF2B5EF4-FFF2-40B4-BE49-F238E27FC236}">
                <a16:creationId xmlns:a16="http://schemas.microsoft.com/office/drawing/2014/main" id="{E1CD1449-25C8-BE5C-94AE-27BA4A25D3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7A2609-A079-6218-C2BF-AD37AF78F461}"/>
              </a:ext>
            </a:extLst>
          </p:cNvPr>
          <p:cNvSpPr>
            <a:spLocks noGrp="1"/>
          </p:cNvSpPr>
          <p:nvPr>
            <p:ph type="sldNum" sz="quarter" idx="12"/>
          </p:nvPr>
        </p:nvSpPr>
        <p:spPr/>
        <p:txBody>
          <a:bodyPr/>
          <a:lstStyle/>
          <a:p>
            <a:fld id="{8876BFCB-F432-4386-826F-1C760966F413}" type="slidenum">
              <a:rPr lang="en-US" smtClean="0"/>
              <a:t>‹#›</a:t>
            </a:fld>
            <a:endParaRPr lang="en-US"/>
          </a:p>
        </p:txBody>
      </p:sp>
    </p:spTree>
    <p:extLst>
      <p:ext uri="{BB962C8B-B14F-4D97-AF65-F5344CB8AC3E}">
        <p14:creationId xmlns:p14="http://schemas.microsoft.com/office/powerpoint/2010/main" val="1588525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7F7A7-205A-C3D7-2E0C-2F0E1D74A4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1A1F7C-EDE2-645B-7E41-ED81590D05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0A53EC-BD64-FD4C-7E76-F6C5EBF920A2}"/>
              </a:ext>
            </a:extLst>
          </p:cNvPr>
          <p:cNvSpPr>
            <a:spLocks noGrp="1"/>
          </p:cNvSpPr>
          <p:nvPr>
            <p:ph type="dt" sz="half" idx="10"/>
          </p:nvPr>
        </p:nvSpPr>
        <p:spPr/>
        <p:txBody>
          <a:bodyPr/>
          <a:lstStyle/>
          <a:p>
            <a:fld id="{03343CBC-6F15-4D6C-B546-2610A5E23CD9}" type="datetimeFigureOut">
              <a:rPr lang="en-US" smtClean="0"/>
              <a:t>9/15/2023</a:t>
            </a:fld>
            <a:endParaRPr lang="en-US"/>
          </a:p>
        </p:txBody>
      </p:sp>
      <p:sp>
        <p:nvSpPr>
          <p:cNvPr id="5" name="Footer Placeholder 4">
            <a:extLst>
              <a:ext uri="{FF2B5EF4-FFF2-40B4-BE49-F238E27FC236}">
                <a16:creationId xmlns:a16="http://schemas.microsoft.com/office/drawing/2014/main" id="{C7166B5E-68EC-519F-5B36-0BAEBCE080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9412D1-BE46-17B5-0BE6-3FD175C07ABC}"/>
              </a:ext>
            </a:extLst>
          </p:cNvPr>
          <p:cNvSpPr>
            <a:spLocks noGrp="1"/>
          </p:cNvSpPr>
          <p:nvPr>
            <p:ph type="sldNum" sz="quarter" idx="12"/>
          </p:nvPr>
        </p:nvSpPr>
        <p:spPr/>
        <p:txBody>
          <a:bodyPr/>
          <a:lstStyle/>
          <a:p>
            <a:fld id="{8876BFCB-F432-4386-826F-1C760966F413}" type="slidenum">
              <a:rPr lang="en-US" smtClean="0"/>
              <a:t>‹#›</a:t>
            </a:fld>
            <a:endParaRPr lang="en-US"/>
          </a:p>
        </p:txBody>
      </p:sp>
    </p:spTree>
    <p:extLst>
      <p:ext uri="{BB962C8B-B14F-4D97-AF65-F5344CB8AC3E}">
        <p14:creationId xmlns:p14="http://schemas.microsoft.com/office/powerpoint/2010/main" val="232107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69675-262C-03CC-0006-352794AAC0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A2F4B2-5DC3-D87F-4C75-446C50E5D5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9E8881-07FF-31E4-6801-A91FC89423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A75AED-3826-4A03-C944-87A78FF38567}"/>
              </a:ext>
            </a:extLst>
          </p:cNvPr>
          <p:cNvSpPr>
            <a:spLocks noGrp="1"/>
          </p:cNvSpPr>
          <p:nvPr>
            <p:ph type="dt" sz="half" idx="10"/>
          </p:nvPr>
        </p:nvSpPr>
        <p:spPr/>
        <p:txBody>
          <a:bodyPr/>
          <a:lstStyle/>
          <a:p>
            <a:fld id="{03343CBC-6F15-4D6C-B546-2610A5E23CD9}" type="datetimeFigureOut">
              <a:rPr lang="en-US" smtClean="0"/>
              <a:t>9/15/2023</a:t>
            </a:fld>
            <a:endParaRPr lang="en-US"/>
          </a:p>
        </p:txBody>
      </p:sp>
      <p:sp>
        <p:nvSpPr>
          <p:cNvPr id="6" name="Footer Placeholder 5">
            <a:extLst>
              <a:ext uri="{FF2B5EF4-FFF2-40B4-BE49-F238E27FC236}">
                <a16:creationId xmlns:a16="http://schemas.microsoft.com/office/drawing/2014/main" id="{F165772A-127F-E70B-7863-54962ABB9B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492E02-624C-6B20-9EC7-D2A90AEC4A23}"/>
              </a:ext>
            </a:extLst>
          </p:cNvPr>
          <p:cNvSpPr>
            <a:spLocks noGrp="1"/>
          </p:cNvSpPr>
          <p:nvPr>
            <p:ph type="sldNum" sz="quarter" idx="12"/>
          </p:nvPr>
        </p:nvSpPr>
        <p:spPr/>
        <p:txBody>
          <a:bodyPr/>
          <a:lstStyle/>
          <a:p>
            <a:fld id="{8876BFCB-F432-4386-826F-1C760966F413}" type="slidenum">
              <a:rPr lang="en-US" smtClean="0"/>
              <a:t>‹#›</a:t>
            </a:fld>
            <a:endParaRPr lang="en-US"/>
          </a:p>
        </p:txBody>
      </p:sp>
    </p:spTree>
    <p:extLst>
      <p:ext uri="{BB962C8B-B14F-4D97-AF65-F5344CB8AC3E}">
        <p14:creationId xmlns:p14="http://schemas.microsoft.com/office/powerpoint/2010/main" val="3995748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F1B31-E180-E73E-0697-B130AC19A8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DC2C0A-B8C9-D343-F8E2-71D952B338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681BF4-A464-A311-5710-67CE253226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32AB1C-CE66-049F-380A-12E77667D3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380B4B-D25A-3D3D-09EE-498594F4E8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047C41-10B6-068E-3880-29A09D6C1AC3}"/>
              </a:ext>
            </a:extLst>
          </p:cNvPr>
          <p:cNvSpPr>
            <a:spLocks noGrp="1"/>
          </p:cNvSpPr>
          <p:nvPr>
            <p:ph type="dt" sz="half" idx="10"/>
          </p:nvPr>
        </p:nvSpPr>
        <p:spPr/>
        <p:txBody>
          <a:bodyPr/>
          <a:lstStyle/>
          <a:p>
            <a:fld id="{03343CBC-6F15-4D6C-B546-2610A5E23CD9}" type="datetimeFigureOut">
              <a:rPr lang="en-US" smtClean="0"/>
              <a:t>9/15/2023</a:t>
            </a:fld>
            <a:endParaRPr lang="en-US"/>
          </a:p>
        </p:txBody>
      </p:sp>
      <p:sp>
        <p:nvSpPr>
          <p:cNvPr id="8" name="Footer Placeholder 7">
            <a:extLst>
              <a:ext uri="{FF2B5EF4-FFF2-40B4-BE49-F238E27FC236}">
                <a16:creationId xmlns:a16="http://schemas.microsoft.com/office/drawing/2014/main" id="{EA0A8AF6-A8FF-D18C-D6A5-912E16F035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A335A1-81EE-8A14-4AA9-0F67EC501095}"/>
              </a:ext>
            </a:extLst>
          </p:cNvPr>
          <p:cNvSpPr>
            <a:spLocks noGrp="1"/>
          </p:cNvSpPr>
          <p:nvPr>
            <p:ph type="sldNum" sz="quarter" idx="12"/>
          </p:nvPr>
        </p:nvSpPr>
        <p:spPr/>
        <p:txBody>
          <a:bodyPr/>
          <a:lstStyle/>
          <a:p>
            <a:fld id="{8876BFCB-F432-4386-826F-1C760966F413}" type="slidenum">
              <a:rPr lang="en-US" smtClean="0"/>
              <a:t>‹#›</a:t>
            </a:fld>
            <a:endParaRPr lang="en-US"/>
          </a:p>
        </p:txBody>
      </p:sp>
    </p:spTree>
    <p:extLst>
      <p:ext uri="{BB962C8B-B14F-4D97-AF65-F5344CB8AC3E}">
        <p14:creationId xmlns:p14="http://schemas.microsoft.com/office/powerpoint/2010/main" val="1622204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DF57D-68B2-E6AF-5431-FDB095852E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BD5B2D-9AD4-4A5E-91F0-970157D1B730}"/>
              </a:ext>
            </a:extLst>
          </p:cNvPr>
          <p:cNvSpPr>
            <a:spLocks noGrp="1"/>
          </p:cNvSpPr>
          <p:nvPr>
            <p:ph type="dt" sz="half" idx="10"/>
          </p:nvPr>
        </p:nvSpPr>
        <p:spPr/>
        <p:txBody>
          <a:bodyPr/>
          <a:lstStyle/>
          <a:p>
            <a:fld id="{03343CBC-6F15-4D6C-B546-2610A5E23CD9}" type="datetimeFigureOut">
              <a:rPr lang="en-US" smtClean="0"/>
              <a:t>9/15/2023</a:t>
            </a:fld>
            <a:endParaRPr lang="en-US"/>
          </a:p>
        </p:txBody>
      </p:sp>
      <p:sp>
        <p:nvSpPr>
          <p:cNvPr id="4" name="Footer Placeholder 3">
            <a:extLst>
              <a:ext uri="{FF2B5EF4-FFF2-40B4-BE49-F238E27FC236}">
                <a16:creationId xmlns:a16="http://schemas.microsoft.com/office/drawing/2014/main" id="{31EE9944-3ADE-70DC-24F1-B0048E2905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67105C-FDCB-B69D-A31A-942468D6493C}"/>
              </a:ext>
            </a:extLst>
          </p:cNvPr>
          <p:cNvSpPr>
            <a:spLocks noGrp="1"/>
          </p:cNvSpPr>
          <p:nvPr>
            <p:ph type="sldNum" sz="quarter" idx="12"/>
          </p:nvPr>
        </p:nvSpPr>
        <p:spPr/>
        <p:txBody>
          <a:bodyPr/>
          <a:lstStyle/>
          <a:p>
            <a:fld id="{8876BFCB-F432-4386-826F-1C760966F413}" type="slidenum">
              <a:rPr lang="en-US" smtClean="0"/>
              <a:t>‹#›</a:t>
            </a:fld>
            <a:endParaRPr lang="en-US"/>
          </a:p>
        </p:txBody>
      </p:sp>
    </p:spTree>
    <p:extLst>
      <p:ext uri="{BB962C8B-B14F-4D97-AF65-F5344CB8AC3E}">
        <p14:creationId xmlns:p14="http://schemas.microsoft.com/office/powerpoint/2010/main" val="2576300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7FC969-B90D-9E21-62A4-E67DA3D4EE57}"/>
              </a:ext>
            </a:extLst>
          </p:cNvPr>
          <p:cNvSpPr>
            <a:spLocks noGrp="1"/>
          </p:cNvSpPr>
          <p:nvPr>
            <p:ph type="dt" sz="half" idx="10"/>
          </p:nvPr>
        </p:nvSpPr>
        <p:spPr/>
        <p:txBody>
          <a:bodyPr/>
          <a:lstStyle/>
          <a:p>
            <a:fld id="{03343CBC-6F15-4D6C-B546-2610A5E23CD9}" type="datetimeFigureOut">
              <a:rPr lang="en-US" smtClean="0"/>
              <a:t>9/15/2023</a:t>
            </a:fld>
            <a:endParaRPr lang="en-US"/>
          </a:p>
        </p:txBody>
      </p:sp>
      <p:sp>
        <p:nvSpPr>
          <p:cNvPr id="3" name="Footer Placeholder 2">
            <a:extLst>
              <a:ext uri="{FF2B5EF4-FFF2-40B4-BE49-F238E27FC236}">
                <a16:creationId xmlns:a16="http://schemas.microsoft.com/office/drawing/2014/main" id="{A93503C2-122D-B39C-2632-F064C15FF3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418527-219D-6C1E-5CF2-DAB4F9A0C1AE}"/>
              </a:ext>
            </a:extLst>
          </p:cNvPr>
          <p:cNvSpPr>
            <a:spLocks noGrp="1"/>
          </p:cNvSpPr>
          <p:nvPr>
            <p:ph type="sldNum" sz="quarter" idx="12"/>
          </p:nvPr>
        </p:nvSpPr>
        <p:spPr/>
        <p:txBody>
          <a:bodyPr/>
          <a:lstStyle/>
          <a:p>
            <a:fld id="{8876BFCB-F432-4386-826F-1C760966F413}" type="slidenum">
              <a:rPr lang="en-US" smtClean="0"/>
              <a:t>‹#›</a:t>
            </a:fld>
            <a:endParaRPr lang="en-US"/>
          </a:p>
        </p:txBody>
      </p:sp>
    </p:spTree>
    <p:extLst>
      <p:ext uri="{BB962C8B-B14F-4D97-AF65-F5344CB8AC3E}">
        <p14:creationId xmlns:p14="http://schemas.microsoft.com/office/powerpoint/2010/main" val="280006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CA4A0-E687-E84A-6EFF-0F0CA3E418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06FE3C-688E-6BB6-ED63-88DD1F6351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D9E148-7DF5-CE5C-64E1-0C04280689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811E07-FD2B-E634-31C5-E9B080FEE0EB}"/>
              </a:ext>
            </a:extLst>
          </p:cNvPr>
          <p:cNvSpPr>
            <a:spLocks noGrp="1"/>
          </p:cNvSpPr>
          <p:nvPr>
            <p:ph type="dt" sz="half" idx="10"/>
          </p:nvPr>
        </p:nvSpPr>
        <p:spPr/>
        <p:txBody>
          <a:bodyPr/>
          <a:lstStyle/>
          <a:p>
            <a:fld id="{03343CBC-6F15-4D6C-B546-2610A5E23CD9}" type="datetimeFigureOut">
              <a:rPr lang="en-US" smtClean="0"/>
              <a:t>9/15/2023</a:t>
            </a:fld>
            <a:endParaRPr lang="en-US"/>
          </a:p>
        </p:txBody>
      </p:sp>
      <p:sp>
        <p:nvSpPr>
          <p:cNvPr id="6" name="Footer Placeholder 5">
            <a:extLst>
              <a:ext uri="{FF2B5EF4-FFF2-40B4-BE49-F238E27FC236}">
                <a16:creationId xmlns:a16="http://schemas.microsoft.com/office/drawing/2014/main" id="{7C2F3B95-B666-9569-FCE2-229291EB87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9CDB88-0F23-A438-0A62-B1AE4CB5F9AD}"/>
              </a:ext>
            </a:extLst>
          </p:cNvPr>
          <p:cNvSpPr>
            <a:spLocks noGrp="1"/>
          </p:cNvSpPr>
          <p:nvPr>
            <p:ph type="sldNum" sz="quarter" idx="12"/>
          </p:nvPr>
        </p:nvSpPr>
        <p:spPr/>
        <p:txBody>
          <a:bodyPr/>
          <a:lstStyle/>
          <a:p>
            <a:fld id="{8876BFCB-F432-4386-826F-1C760966F413}" type="slidenum">
              <a:rPr lang="en-US" smtClean="0"/>
              <a:t>‹#›</a:t>
            </a:fld>
            <a:endParaRPr lang="en-US"/>
          </a:p>
        </p:txBody>
      </p:sp>
    </p:spTree>
    <p:extLst>
      <p:ext uri="{BB962C8B-B14F-4D97-AF65-F5344CB8AC3E}">
        <p14:creationId xmlns:p14="http://schemas.microsoft.com/office/powerpoint/2010/main" val="2852960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79F6C-5E7B-9BAE-6591-7105D475CD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6F994D-58A9-4758-0717-31C60B7E3F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6684CC-B357-43D2-CD3B-0CF7FF520D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BF5265-52E6-CEB5-4ED8-AC3E2340E3A4}"/>
              </a:ext>
            </a:extLst>
          </p:cNvPr>
          <p:cNvSpPr>
            <a:spLocks noGrp="1"/>
          </p:cNvSpPr>
          <p:nvPr>
            <p:ph type="dt" sz="half" idx="10"/>
          </p:nvPr>
        </p:nvSpPr>
        <p:spPr/>
        <p:txBody>
          <a:bodyPr/>
          <a:lstStyle/>
          <a:p>
            <a:fld id="{03343CBC-6F15-4D6C-B546-2610A5E23CD9}" type="datetimeFigureOut">
              <a:rPr lang="en-US" smtClean="0"/>
              <a:t>9/15/2023</a:t>
            </a:fld>
            <a:endParaRPr lang="en-US"/>
          </a:p>
        </p:txBody>
      </p:sp>
      <p:sp>
        <p:nvSpPr>
          <p:cNvPr id="6" name="Footer Placeholder 5">
            <a:extLst>
              <a:ext uri="{FF2B5EF4-FFF2-40B4-BE49-F238E27FC236}">
                <a16:creationId xmlns:a16="http://schemas.microsoft.com/office/drawing/2014/main" id="{68354759-3829-30A0-A546-1EA073E56A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5D7337-9611-80C0-890B-421FA0223B61}"/>
              </a:ext>
            </a:extLst>
          </p:cNvPr>
          <p:cNvSpPr>
            <a:spLocks noGrp="1"/>
          </p:cNvSpPr>
          <p:nvPr>
            <p:ph type="sldNum" sz="quarter" idx="12"/>
          </p:nvPr>
        </p:nvSpPr>
        <p:spPr/>
        <p:txBody>
          <a:bodyPr/>
          <a:lstStyle/>
          <a:p>
            <a:fld id="{8876BFCB-F432-4386-826F-1C760966F413}" type="slidenum">
              <a:rPr lang="en-US" smtClean="0"/>
              <a:t>‹#›</a:t>
            </a:fld>
            <a:endParaRPr lang="en-US"/>
          </a:p>
        </p:txBody>
      </p:sp>
    </p:spTree>
    <p:extLst>
      <p:ext uri="{BB962C8B-B14F-4D97-AF65-F5344CB8AC3E}">
        <p14:creationId xmlns:p14="http://schemas.microsoft.com/office/powerpoint/2010/main" val="213482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E3C980-A7B7-85AA-8E3A-6AE1571E98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AF0B99-38DD-C2AC-A8F0-2A68458813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14D8B-6873-870B-26A0-288B3BB0C5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343CBC-6F15-4D6C-B546-2610A5E23CD9}" type="datetimeFigureOut">
              <a:rPr lang="en-US" smtClean="0"/>
              <a:t>9/15/2023</a:t>
            </a:fld>
            <a:endParaRPr lang="en-US"/>
          </a:p>
        </p:txBody>
      </p:sp>
      <p:sp>
        <p:nvSpPr>
          <p:cNvPr id="5" name="Footer Placeholder 4">
            <a:extLst>
              <a:ext uri="{FF2B5EF4-FFF2-40B4-BE49-F238E27FC236}">
                <a16:creationId xmlns:a16="http://schemas.microsoft.com/office/drawing/2014/main" id="{D1BCB1FA-4EC8-FA70-1735-36704A186C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AB1245-E21D-6B2D-CDFE-D521A5ACCF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6BFCB-F432-4386-826F-1C760966F413}" type="slidenum">
              <a:rPr lang="en-US" smtClean="0"/>
              <a:t>‹#›</a:t>
            </a:fld>
            <a:endParaRPr lang="en-US"/>
          </a:p>
        </p:txBody>
      </p:sp>
    </p:spTree>
    <p:extLst>
      <p:ext uri="{BB962C8B-B14F-4D97-AF65-F5344CB8AC3E}">
        <p14:creationId xmlns:p14="http://schemas.microsoft.com/office/powerpoint/2010/main" val="1313217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faithforgirlsbygirls.com/who-was-the-first-rabbi-to-teach-women-about-god"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ublicdomainpictures.net/en/view-image.php?image=233296&amp;picture=heaven"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ikist.com/free-photo-saaka"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676A82-2EEB-A9F4-CA1B-776DF0F0285E}"/>
              </a:ext>
            </a:extLst>
          </p:cNvPr>
          <p:cNvSpPr>
            <a:spLocks noGrp="1"/>
          </p:cNvSpPr>
          <p:nvPr>
            <p:ph type="ctrTitle"/>
          </p:nvPr>
        </p:nvSpPr>
        <p:spPr>
          <a:xfrm>
            <a:off x="890337" y="640080"/>
            <a:ext cx="4419839" cy="3566160"/>
          </a:xfrm>
        </p:spPr>
        <p:txBody>
          <a:bodyPr anchor="b">
            <a:normAutofit/>
          </a:bodyPr>
          <a:lstStyle/>
          <a:p>
            <a:pPr algn="l"/>
            <a:r>
              <a:rPr lang="en-US" sz="5400" b="1" dirty="0"/>
              <a:t>The Place – Who and What is in Heaven?</a:t>
            </a:r>
          </a:p>
        </p:txBody>
      </p:sp>
      <p:sp>
        <p:nvSpPr>
          <p:cNvPr id="3" name="Subtitle 2">
            <a:extLst>
              <a:ext uri="{FF2B5EF4-FFF2-40B4-BE49-F238E27FC236}">
                <a16:creationId xmlns:a16="http://schemas.microsoft.com/office/drawing/2014/main" id="{D8E12EED-3FD9-99A6-56DD-DF5A609FD546}"/>
              </a:ext>
            </a:extLst>
          </p:cNvPr>
          <p:cNvSpPr>
            <a:spLocks noGrp="1"/>
          </p:cNvSpPr>
          <p:nvPr>
            <p:ph type="subTitle" idx="1"/>
          </p:nvPr>
        </p:nvSpPr>
        <p:spPr>
          <a:xfrm>
            <a:off x="890339" y="4636008"/>
            <a:ext cx="3734014" cy="1572768"/>
          </a:xfrm>
        </p:spPr>
        <p:txBody>
          <a:bodyPr>
            <a:normAutofit/>
          </a:bodyPr>
          <a:lstStyle/>
          <a:p>
            <a:pPr algn="l"/>
            <a:r>
              <a:rPr lang="en-US" sz="4000" b="1" dirty="0"/>
              <a:t>Ch 6</a:t>
            </a:r>
          </a:p>
        </p:txBody>
      </p:sp>
      <p:sp>
        <p:nvSpPr>
          <p:cNvPr id="3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colorful surface&#10;&#10;Description automatically generated">
            <a:extLst>
              <a:ext uri="{FF2B5EF4-FFF2-40B4-BE49-F238E27FC236}">
                <a16:creationId xmlns:a16="http://schemas.microsoft.com/office/drawing/2014/main" id="{C9E37E33-18B3-6961-A2B2-306C5B23ECD3}"/>
              </a:ext>
            </a:extLst>
          </p:cNvPr>
          <p:cNvPicPr>
            <a:picLocks noChangeAspect="1"/>
          </p:cNvPicPr>
          <p:nvPr/>
        </p:nvPicPr>
        <p:blipFill rotWithShape="1">
          <a:blip r:embed="rId2"/>
          <a:srcRect l="16093" r="2748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6798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6C7AC1-B771-622D-49B5-51F94DDB5A3E}"/>
              </a:ext>
            </a:extLst>
          </p:cNvPr>
          <p:cNvSpPr>
            <a:spLocks noGrp="1"/>
          </p:cNvSpPr>
          <p:nvPr>
            <p:ph type="title"/>
          </p:nvPr>
        </p:nvSpPr>
        <p:spPr>
          <a:xfrm>
            <a:off x="5297762" y="329184"/>
            <a:ext cx="6251110" cy="1783080"/>
          </a:xfrm>
        </p:spPr>
        <p:txBody>
          <a:bodyPr anchor="b">
            <a:normAutofit/>
          </a:bodyPr>
          <a:lstStyle/>
          <a:p>
            <a:r>
              <a:rPr lang="en-US" sz="5400"/>
              <a:t>Scripture </a:t>
            </a:r>
            <a:br>
              <a:rPr lang="en-US" sz="5400" dirty="0"/>
            </a:br>
            <a:r>
              <a:rPr lang="en-US" sz="5400" b="1">
                <a:latin typeface="+mn-lt"/>
              </a:rPr>
              <a:t>John 14:1-4</a:t>
            </a:r>
          </a:p>
        </p:txBody>
      </p:sp>
      <p:pic>
        <p:nvPicPr>
          <p:cNvPr id="5" name="Picture 4" descr="A painting of two people&#10;&#10;Description automatically generated">
            <a:extLst>
              <a:ext uri="{FF2B5EF4-FFF2-40B4-BE49-F238E27FC236}">
                <a16:creationId xmlns:a16="http://schemas.microsoft.com/office/drawing/2014/main" id="{2D186851-0F8D-AC5B-5619-8A6ADBE4F24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6388" r="10473"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CDA57A3-788B-6404-9422-443B0E9196C3}"/>
              </a:ext>
            </a:extLst>
          </p:cNvPr>
          <p:cNvSpPr>
            <a:spLocks noGrp="1"/>
          </p:cNvSpPr>
          <p:nvPr>
            <p:ph idx="1"/>
          </p:nvPr>
        </p:nvSpPr>
        <p:spPr>
          <a:xfrm>
            <a:off x="5297762" y="2706624"/>
            <a:ext cx="6251110" cy="3483864"/>
          </a:xfrm>
        </p:spPr>
        <p:txBody>
          <a:bodyPr>
            <a:normAutofit/>
          </a:bodyPr>
          <a:lstStyle/>
          <a:p>
            <a:pPr marL="0" indent="0">
              <a:buNone/>
            </a:pPr>
            <a:r>
              <a:rPr lang="en-US" b="1" dirty="0"/>
              <a:t>1.  Mary honored Jesus by pouring expensive perfume on His feet to honor Him.</a:t>
            </a:r>
          </a:p>
          <a:p>
            <a:pPr marL="0" indent="0">
              <a:buNone/>
            </a:pPr>
            <a:r>
              <a:rPr lang="en-US" sz="2400" b="1" dirty="0">
                <a:solidFill>
                  <a:srgbClr val="002060"/>
                </a:solidFill>
              </a:rPr>
              <a:t>Someone thought it was a waste. Have you had an occasion when you were criticized for making a sacrifice for the Lord, whether for your financial gift or giving of your time or fasting and praying? </a:t>
            </a:r>
            <a:r>
              <a:rPr lang="en-US" sz="1800" dirty="0"/>
              <a:t>(p. 98)</a:t>
            </a:r>
          </a:p>
        </p:txBody>
      </p:sp>
      <p:sp>
        <p:nvSpPr>
          <p:cNvPr id="6" name="TextBox 5">
            <a:extLst>
              <a:ext uri="{FF2B5EF4-FFF2-40B4-BE49-F238E27FC236}">
                <a16:creationId xmlns:a16="http://schemas.microsoft.com/office/drawing/2014/main" id="{6BD69783-7763-1D66-A246-0468E42D3835}"/>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aithforgirlsbygirls.com/who-was-the-first-rabbi-to-teach-women-about-god">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834415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2D8324A-6408-CE22-ADF4-F1FE8DAE24D4}"/>
              </a:ext>
            </a:extLst>
          </p:cNvPr>
          <p:cNvSpPr txBox="1"/>
          <p:nvPr/>
        </p:nvSpPr>
        <p:spPr>
          <a:xfrm>
            <a:off x="640080" y="157655"/>
            <a:ext cx="5303520" cy="6035913"/>
          </a:xfrm>
          <a:prstGeom prst="rect">
            <a:avLst/>
          </a:prstGeom>
        </p:spPr>
        <p:txBody>
          <a:bodyPr vert="horz" lIns="91440" tIns="45720" rIns="91440" bIns="45720" rtlCol="0">
            <a:noAutofit/>
          </a:bodyPr>
          <a:lstStyle/>
          <a:p>
            <a:pPr marL="457200" indent="-457200" algn="ctr">
              <a:lnSpc>
                <a:spcPct val="90000"/>
              </a:lnSpc>
              <a:spcAft>
                <a:spcPts val="600"/>
              </a:spcAft>
              <a:buAutoNum type="arabicPeriod" startAt="2"/>
            </a:pPr>
            <a:r>
              <a:rPr lang="en-US" sz="2000" dirty="0">
                <a:solidFill>
                  <a:srgbClr val="002060"/>
                </a:solidFill>
              </a:rPr>
              <a:t>During the week prior to the crucifixion of Jesus, He sought to prepare the apostles to live without Him in His visible form and to look forward to being together in the future. </a:t>
            </a:r>
          </a:p>
          <a:p>
            <a:pPr marL="457200" indent="-457200" algn="ctr">
              <a:lnSpc>
                <a:spcPct val="90000"/>
              </a:lnSpc>
              <a:spcAft>
                <a:spcPts val="600"/>
              </a:spcAft>
              <a:buAutoNum type="arabicPeriod" startAt="2"/>
            </a:pPr>
            <a:endParaRPr lang="en-US" sz="800" dirty="0">
              <a:solidFill>
                <a:srgbClr val="002060"/>
              </a:solidFill>
            </a:endParaRPr>
          </a:p>
          <a:p>
            <a:pPr algn="ctr">
              <a:lnSpc>
                <a:spcPct val="90000"/>
              </a:lnSpc>
              <a:spcAft>
                <a:spcPts val="600"/>
              </a:spcAft>
            </a:pPr>
            <a:r>
              <a:rPr lang="en-US" sz="2400" dirty="0">
                <a:solidFill>
                  <a:srgbClr val="C00000"/>
                </a:solidFill>
              </a:rPr>
              <a:t>Jesus said to them, “You know where I am going, and you know the way.” </a:t>
            </a:r>
          </a:p>
          <a:p>
            <a:pPr algn="ct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r>
              <a:rPr lang="en-US" sz="2400" b="1" dirty="0">
                <a:solidFill>
                  <a:srgbClr val="002060"/>
                </a:solidFill>
              </a:rPr>
              <a:t>Thomas</a:t>
            </a:r>
            <a:r>
              <a:rPr lang="en-US" sz="2400" dirty="0">
                <a:solidFill>
                  <a:srgbClr val="002060"/>
                </a:solidFill>
              </a:rPr>
              <a:t> was the only one bold enough to tell Jesus, “No, we don’t know where you are going, and we don’t know the way to get there.” </a:t>
            </a:r>
          </a:p>
          <a:p>
            <a:pPr>
              <a:lnSpc>
                <a:spcPct val="90000"/>
              </a:lnSpc>
              <a:spcAft>
                <a:spcPts val="600"/>
              </a:spcAft>
            </a:pPr>
            <a:endParaRPr lang="en-US" sz="800" dirty="0"/>
          </a:p>
          <a:p>
            <a:pPr>
              <a:lnSpc>
                <a:spcPct val="90000"/>
              </a:lnSpc>
              <a:spcAft>
                <a:spcPts val="600"/>
              </a:spcAft>
            </a:pPr>
            <a:r>
              <a:rPr lang="en-US" sz="2400" b="1" dirty="0">
                <a:solidFill>
                  <a:srgbClr val="002060"/>
                </a:solidFill>
              </a:rPr>
              <a:t>What are some ways Jesus could have reacted to Thomas and what is the way He answered Thomas?</a:t>
            </a:r>
          </a:p>
          <a:p>
            <a:pPr>
              <a:lnSpc>
                <a:spcPct val="90000"/>
              </a:lnSpc>
              <a:spcAft>
                <a:spcPts val="600"/>
              </a:spcAft>
            </a:pPr>
            <a:r>
              <a:rPr lang="en-US" sz="1600" dirty="0"/>
              <a:t>(p. 101)</a:t>
            </a:r>
          </a:p>
        </p:txBody>
      </p:sp>
      <p:pic>
        <p:nvPicPr>
          <p:cNvPr id="4" name="Content Placeholder 3">
            <a:extLst>
              <a:ext uri="{FF2B5EF4-FFF2-40B4-BE49-F238E27FC236}">
                <a16:creationId xmlns:a16="http://schemas.microsoft.com/office/drawing/2014/main" id="{380AC50B-7CB5-2AA5-C839-55C32C49BFA6}"/>
              </a:ext>
            </a:extLst>
          </p:cNvPr>
          <p:cNvPicPr>
            <a:picLocks noGrp="1" noChangeAspect="1"/>
          </p:cNvPicPr>
          <p:nvPr>
            <p:ph idx="1"/>
          </p:nvPr>
        </p:nvPicPr>
        <p:blipFill rotWithShape="1">
          <a:blip r:embed="rId2"/>
          <a:srcRect r="43580"/>
          <a:stretch/>
        </p:blipFill>
        <p:spPr>
          <a:xfrm>
            <a:off x="6096000" y="10"/>
            <a:ext cx="609447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77657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A0E801-4836-93D2-6329-69BEF8340624}"/>
              </a:ext>
            </a:extLst>
          </p:cNvPr>
          <p:cNvSpPr>
            <a:spLocks noGrp="1"/>
          </p:cNvSpPr>
          <p:nvPr>
            <p:ph type="title"/>
          </p:nvPr>
        </p:nvSpPr>
        <p:spPr>
          <a:xfrm>
            <a:off x="640080" y="325369"/>
            <a:ext cx="4368602" cy="1956841"/>
          </a:xfrm>
        </p:spPr>
        <p:txBody>
          <a:bodyPr anchor="b">
            <a:normAutofit/>
          </a:bodyPr>
          <a:lstStyle/>
          <a:p>
            <a:r>
              <a:rPr lang="en-US" sz="5400" b="1" dirty="0"/>
              <a:t>Heaven</a:t>
            </a: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27332E-0EBF-EB3A-0AC8-7E4496B0619E}"/>
              </a:ext>
            </a:extLst>
          </p:cNvPr>
          <p:cNvSpPr>
            <a:spLocks noGrp="1"/>
          </p:cNvSpPr>
          <p:nvPr>
            <p:ph idx="1"/>
          </p:nvPr>
        </p:nvSpPr>
        <p:spPr>
          <a:xfrm>
            <a:off x="331076" y="2872899"/>
            <a:ext cx="4980626" cy="3320668"/>
          </a:xfrm>
        </p:spPr>
        <p:txBody>
          <a:bodyPr>
            <a:normAutofit/>
          </a:bodyPr>
          <a:lstStyle/>
          <a:p>
            <a:pPr marL="0" indent="0">
              <a:buNone/>
            </a:pPr>
            <a:r>
              <a:rPr lang="en-US" sz="2200" b="1" dirty="0">
                <a:solidFill>
                  <a:srgbClr val="0070C0"/>
                </a:solidFill>
              </a:rPr>
              <a:t>3.  What are words we sometimes use to describe “Father’s House?” </a:t>
            </a:r>
            <a:r>
              <a:rPr lang="en-US" sz="1600" dirty="0"/>
              <a:t>(p. 103)</a:t>
            </a:r>
          </a:p>
          <a:p>
            <a:pPr marL="0" indent="0">
              <a:buNone/>
            </a:pPr>
            <a:endParaRPr lang="en-US" sz="1000" dirty="0"/>
          </a:p>
          <a:p>
            <a:pPr marL="0" indent="0">
              <a:buNone/>
            </a:pPr>
            <a:r>
              <a:rPr lang="en-US" sz="2200" b="1" dirty="0"/>
              <a:t>4. Who is in Heaven? </a:t>
            </a:r>
            <a:r>
              <a:rPr lang="en-US" sz="1400" dirty="0"/>
              <a:t>(p. 104-105)</a:t>
            </a:r>
          </a:p>
          <a:p>
            <a:pPr marL="0" indent="0">
              <a:buNone/>
            </a:pPr>
            <a:endParaRPr lang="en-US" sz="1000" dirty="0"/>
          </a:p>
          <a:p>
            <a:pPr marL="0" indent="0">
              <a:buNone/>
            </a:pPr>
            <a:r>
              <a:rPr lang="en-US" sz="2200" b="1" dirty="0">
                <a:solidFill>
                  <a:srgbClr val="0070C0"/>
                </a:solidFill>
              </a:rPr>
              <a:t>5. Who is not in Heaven? </a:t>
            </a:r>
            <a:r>
              <a:rPr lang="en-US" sz="1400" dirty="0"/>
              <a:t>(p. 106)</a:t>
            </a:r>
          </a:p>
          <a:p>
            <a:pPr marL="0" indent="0">
              <a:buNone/>
            </a:pPr>
            <a:endParaRPr lang="en-US" sz="1000" dirty="0"/>
          </a:p>
          <a:p>
            <a:pPr marL="0" indent="0">
              <a:buNone/>
            </a:pPr>
            <a:r>
              <a:rPr lang="en-US" sz="2200" b="1" dirty="0"/>
              <a:t>6. What does Heaven look like? </a:t>
            </a:r>
            <a:r>
              <a:rPr lang="en-US" sz="1400" dirty="0"/>
              <a:t>(p. 107-108)</a:t>
            </a:r>
          </a:p>
          <a:p>
            <a:pPr marL="0" indent="0">
              <a:buNone/>
            </a:pPr>
            <a:endParaRPr lang="en-US" sz="2200" dirty="0"/>
          </a:p>
        </p:txBody>
      </p:sp>
      <p:pic>
        <p:nvPicPr>
          <p:cNvPr id="5" name="Picture 4" descr="Sun shining through clouds over mountains&#10;&#10;Description automatically generated">
            <a:extLst>
              <a:ext uri="{FF2B5EF4-FFF2-40B4-BE49-F238E27FC236}">
                <a16:creationId xmlns:a16="http://schemas.microsoft.com/office/drawing/2014/main" id="{930C4174-E7DE-A608-56FB-D5FA5603D95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521" r="2577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5584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F3929D-F983-8D02-D71B-DE8AB8CCA3E3}"/>
              </a:ext>
            </a:extLst>
          </p:cNvPr>
          <p:cNvSpPr>
            <a:spLocks noGrp="1"/>
          </p:cNvSpPr>
          <p:nvPr>
            <p:ph type="title"/>
          </p:nvPr>
        </p:nvSpPr>
        <p:spPr>
          <a:xfrm>
            <a:off x="640080" y="325369"/>
            <a:ext cx="4368602" cy="1956841"/>
          </a:xfrm>
        </p:spPr>
        <p:txBody>
          <a:bodyPr anchor="b">
            <a:normAutofit/>
          </a:bodyPr>
          <a:lstStyle/>
          <a:p>
            <a:r>
              <a:rPr lang="en-US" sz="5400" b="1"/>
              <a:t>Prayer</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1058341F-9209-5440-E0E1-84ADAFB55931}"/>
              </a:ext>
            </a:extLst>
          </p:cNvPr>
          <p:cNvSpPr>
            <a:spLocks noGrp="1"/>
          </p:cNvSpPr>
          <p:nvPr>
            <p:ph idx="1"/>
          </p:nvPr>
        </p:nvSpPr>
        <p:spPr>
          <a:xfrm>
            <a:off x="640080" y="2872899"/>
            <a:ext cx="4243589" cy="3320668"/>
          </a:xfrm>
        </p:spPr>
        <p:txBody>
          <a:bodyPr>
            <a:normAutofit/>
          </a:bodyPr>
          <a:lstStyle/>
          <a:p>
            <a:endParaRPr lang="en-US" sz="2200"/>
          </a:p>
        </p:txBody>
      </p:sp>
      <p:pic>
        <p:nvPicPr>
          <p:cNvPr id="5" name="Content Placeholder 4" descr="A close-up of a person's hands on a book&#10;&#10;Description automatically generated">
            <a:extLst>
              <a:ext uri="{FF2B5EF4-FFF2-40B4-BE49-F238E27FC236}">
                <a16:creationId xmlns:a16="http://schemas.microsoft.com/office/drawing/2014/main" id="{39941DEB-44FD-33D9-8F29-6EC889FB714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933" r="31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81542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255</Words>
  <Application>Microsoft Office PowerPoint</Application>
  <PresentationFormat>Widescreen</PresentationFormat>
  <Paragraphs>24</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The Place – Who and What is in Heaven?</vt:lpstr>
      <vt:lpstr>Scripture  John 14:1-4</vt:lpstr>
      <vt:lpstr>PowerPoint Presentation</vt:lpstr>
      <vt:lpstr>Heaven</vt:lpstr>
      <vt:lpstr>Prayer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McDowell</dc:creator>
  <cp:lastModifiedBy>Robert McDowell</cp:lastModifiedBy>
  <cp:revision>1</cp:revision>
  <dcterms:created xsi:type="dcterms:W3CDTF">2023-08-13T19:57:23Z</dcterms:created>
  <dcterms:modified xsi:type="dcterms:W3CDTF">2023-09-15T15:25:48Z</dcterms:modified>
</cp:coreProperties>
</file>