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C8D835-C814-4D34-9F85-5B95081A58DA}" v="51" dt="2023-09-15T16:44:19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McDowell" userId="396c8ecec6dce893" providerId="LiveId" clId="{FDC8D835-C814-4D34-9F85-5B95081A58DA}"/>
    <pc:docChg chg="undo custSel addSld delSld modSld">
      <pc:chgData name="Robert McDowell" userId="396c8ecec6dce893" providerId="LiveId" clId="{FDC8D835-C814-4D34-9F85-5B95081A58DA}" dt="2023-09-15T16:46:00.638" v="792" actId="120"/>
      <pc:docMkLst>
        <pc:docMk/>
      </pc:docMkLst>
      <pc:sldChg chg="addSp delSp modSp new del mod setBg">
        <pc:chgData name="Robert McDowell" userId="396c8ecec6dce893" providerId="LiveId" clId="{FDC8D835-C814-4D34-9F85-5B95081A58DA}" dt="2023-09-13T17:56:33.282" v="63" actId="2696"/>
        <pc:sldMkLst>
          <pc:docMk/>
          <pc:sldMk cId="1610234160" sldId="256"/>
        </pc:sldMkLst>
        <pc:spChg chg="add del">
          <ac:chgData name="Robert McDowell" userId="396c8ecec6dce893" providerId="LiveId" clId="{FDC8D835-C814-4D34-9F85-5B95081A58DA}" dt="2023-09-13T17:53:41.423" v="6" actId="26606"/>
          <ac:spMkLst>
            <pc:docMk/>
            <pc:sldMk cId="1610234160" sldId="256"/>
            <ac:spMk id="2" creationId="{77ED6DB0-B26E-D9FD-EB00-415EE226D203}"/>
          </ac:spMkLst>
        </pc:spChg>
        <pc:spChg chg="add del">
          <ac:chgData name="Robert McDowell" userId="396c8ecec6dce893" providerId="LiveId" clId="{FDC8D835-C814-4D34-9F85-5B95081A58DA}" dt="2023-09-13T17:53:41.423" v="6" actId="26606"/>
          <ac:spMkLst>
            <pc:docMk/>
            <pc:sldMk cId="1610234160" sldId="256"/>
            <ac:spMk id="3" creationId="{17B199EF-5025-2F81-5255-D4AE24C1C7BF}"/>
          </ac:spMkLst>
        </pc:spChg>
        <pc:spChg chg="add del">
          <ac:chgData name="Robert McDowell" userId="396c8ecec6dce893" providerId="LiveId" clId="{FDC8D835-C814-4D34-9F85-5B95081A58DA}" dt="2023-09-13T17:53:18.335" v="5" actId="26606"/>
          <ac:spMkLst>
            <pc:docMk/>
            <pc:sldMk cId="1610234160" sldId="256"/>
            <ac:spMk id="6" creationId="{77ED6DB0-B26E-D9FD-EB00-415EE226D203}"/>
          </ac:spMkLst>
        </pc:spChg>
        <pc:spChg chg="add del">
          <ac:chgData name="Robert McDowell" userId="396c8ecec6dce893" providerId="LiveId" clId="{FDC8D835-C814-4D34-9F85-5B95081A58DA}" dt="2023-09-13T17:53:18.335" v="5" actId="26606"/>
          <ac:spMkLst>
            <pc:docMk/>
            <pc:sldMk cId="1610234160" sldId="256"/>
            <ac:spMk id="7" creationId="{17B199EF-5025-2F81-5255-D4AE24C1C7BF}"/>
          </ac:spMkLst>
        </pc:spChg>
        <pc:grpChg chg="add del">
          <ac:chgData name="Robert McDowell" userId="396c8ecec6dce893" providerId="LiveId" clId="{FDC8D835-C814-4D34-9F85-5B95081A58DA}" dt="2023-09-13T17:53:18.335" v="5" actId="26606"/>
          <ac:grpSpMkLst>
            <pc:docMk/>
            <pc:sldMk cId="1610234160" sldId="256"/>
            <ac:grpSpMk id="9" creationId="{434FA563-76F6-CDCF-AEA0-A7B78E44647B}"/>
          </ac:grpSpMkLst>
        </pc:grpChg>
        <pc:picChg chg="add mod">
          <ac:chgData name="Robert McDowell" userId="396c8ecec6dce893" providerId="LiveId" clId="{FDC8D835-C814-4D34-9F85-5B95081A58DA}" dt="2023-09-13T17:53:41.423" v="6" actId="26606"/>
          <ac:picMkLst>
            <pc:docMk/>
            <pc:sldMk cId="1610234160" sldId="256"/>
            <ac:picMk id="4" creationId="{8966DC09-6455-6ED7-DDE5-028C8230B132}"/>
          </ac:picMkLst>
        </pc:picChg>
      </pc:sldChg>
      <pc:sldChg chg="addSp delSp modSp new mod setBg addAnim">
        <pc:chgData name="Robert McDowell" userId="396c8ecec6dce893" providerId="LiveId" clId="{FDC8D835-C814-4D34-9F85-5B95081A58DA}" dt="2023-09-13T17:58:28.486" v="81"/>
        <pc:sldMkLst>
          <pc:docMk/>
          <pc:sldMk cId="3096120091" sldId="257"/>
        </pc:sldMkLst>
        <pc:spChg chg="mod ord">
          <ac:chgData name="Robert McDowell" userId="396c8ecec6dce893" providerId="LiveId" clId="{FDC8D835-C814-4D34-9F85-5B95081A58DA}" dt="2023-09-13T17:58:28.486" v="80" actId="26606"/>
          <ac:spMkLst>
            <pc:docMk/>
            <pc:sldMk cId="3096120091" sldId="257"/>
            <ac:spMk id="2" creationId="{349F175F-3A21-A2BB-169B-D731E9C495F2}"/>
          </ac:spMkLst>
        </pc:spChg>
        <pc:spChg chg="add del">
          <ac:chgData name="Robert McDowell" userId="396c8ecec6dce893" providerId="LiveId" clId="{FDC8D835-C814-4D34-9F85-5B95081A58DA}" dt="2023-09-13T17:57:17.032" v="66" actId="26606"/>
          <ac:spMkLst>
            <pc:docMk/>
            <pc:sldMk cId="3096120091" sldId="257"/>
            <ac:spMk id="3" creationId="{7C7171A6-92FB-719B-EE58-26A75D53582D}"/>
          </ac:spMkLst>
        </pc:spChg>
        <pc:spChg chg="add del">
          <ac:chgData name="Robert McDowell" userId="396c8ecec6dce893" providerId="LiveId" clId="{FDC8D835-C814-4D34-9F85-5B95081A58DA}" dt="2023-09-13T17:57:17.032" v="65" actId="26606"/>
          <ac:spMkLst>
            <pc:docMk/>
            <pc:sldMk cId="3096120091" sldId="257"/>
            <ac:spMk id="9" creationId="{922E0291-99C8-40F9-ADAB-32589A3B57AA}"/>
          </ac:spMkLst>
        </pc:spChg>
        <pc:spChg chg="add del">
          <ac:chgData name="Robert McDowell" userId="396c8ecec6dce893" providerId="LiveId" clId="{FDC8D835-C814-4D34-9F85-5B95081A58DA}" dt="2023-09-13T17:57:17.032" v="65" actId="26606"/>
          <ac:spMkLst>
            <pc:docMk/>
            <pc:sldMk cId="3096120091" sldId="257"/>
            <ac:spMk id="11" creationId="{095830D2-F2AE-4DD8-B586-89B0977916FF}"/>
          </ac:spMkLst>
        </pc:spChg>
        <pc:spChg chg="add del">
          <ac:chgData name="Robert McDowell" userId="396c8ecec6dce893" providerId="LiveId" clId="{FDC8D835-C814-4D34-9F85-5B95081A58DA}" dt="2023-09-13T17:57:17.032" v="65" actId="26606"/>
          <ac:spMkLst>
            <pc:docMk/>
            <pc:sldMk cId="3096120091" sldId="257"/>
            <ac:spMk id="13" creationId="{7A8F735B-89DD-459E-BB4B-B9E1603DE41D}"/>
          </ac:spMkLst>
        </pc:spChg>
        <pc:spChg chg="add del">
          <ac:chgData name="Robert McDowell" userId="396c8ecec6dce893" providerId="LiveId" clId="{FDC8D835-C814-4D34-9F85-5B95081A58DA}" dt="2023-09-13T17:57:57.010" v="70" actId="26606"/>
          <ac:spMkLst>
            <pc:docMk/>
            <pc:sldMk cId="3096120091" sldId="257"/>
            <ac:spMk id="15" creationId="{958792C8-CDC2-4839-86AD-5627A395A36B}"/>
          </ac:spMkLst>
        </pc:spChg>
        <pc:spChg chg="add del">
          <ac:chgData name="Robert McDowell" userId="396c8ecec6dce893" providerId="LiveId" clId="{FDC8D835-C814-4D34-9F85-5B95081A58DA}" dt="2023-09-13T17:57:57.010" v="70" actId="26606"/>
          <ac:spMkLst>
            <pc:docMk/>
            <pc:sldMk cId="3096120091" sldId="257"/>
            <ac:spMk id="17" creationId="{86247B4D-AF5F-47E0-A726-02F7414ACF9C}"/>
          </ac:spMkLst>
        </pc:spChg>
        <pc:spChg chg="add del">
          <ac:chgData name="Robert McDowell" userId="396c8ecec6dce893" providerId="LiveId" clId="{FDC8D835-C814-4D34-9F85-5B95081A58DA}" dt="2023-09-13T17:57:57.010" v="70" actId="26606"/>
          <ac:spMkLst>
            <pc:docMk/>
            <pc:sldMk cId="3096120091" sldId="257"/>
            <ac:spMk id="18" creationId="{F489C2E0-4895-4B72-85EA-7EE9FAFFDC7E}"/>
          </ac:spMkLst>
        </pc:spChg>
        <pc:spChg chg="add">
          <ac:chgData name="Robert McDowell" userId="396c8ecec6dce893" providerId="LiveId" clId="{FDC8D835-C814-4D34-9F85-5B95081A58DA}" dt="2023-09-13T17:58:28.486" v="80" actId="26606"/>
          <ac:spMkLst>
            <pc:docMk/>
            <pc:sldMk cId="3096120091" sldId="257"/>
            <ac:spMk id="21" creationId="{657F69E0-C4B0-4BEC-A689-4F8D877F05D4}"/>
          </ac:spMkLst>
        </pc:spChg>
        <pc:spChg chg="add">
          <ac:chgData name="Robert McDowell" userId="396c8ecec6dce893" providerId="LiveId" clId="{FDC8D835-C814-4D34-9F85-5B95081A58DA}" dt="2023-09-13T17:58:28.486" v="80" actId="26606"/>
          <ac:spMkLst>
            <pc:docMk/>
            <pc:sldMk cId="3096120091" sldId="257"/>
            <ac:spMk id="23" creationId="{9F6380B4-6A1C-481E-8408-B4E6C75B9B81}"/>
          </ac:spMkLst>
        </pc:spChg>
        <pc:picChg chg="add del">
          <ac:chgData name="Robert McDowell" userId="396c8ecec6dce893" providerId="LiveId" clId="{FDC8D835-C814-4D34-9F85-5B95081A58DA}" dt="2023-09-13T17:57:17.032" v="65" actId="26606"/>
          <ac:picMkLst>
            <pc:docMk/>
            <pc:sldMk cId="3096120091" sldId="257"/>
            <ac:picMk id="5" creationId="{B73FF625-CA7D-7155-B367-C8D768C293DC}"/>
          </ac:picMkLst>
        </pc:picChg>
        <pc:picChg chg="add mod ord">
          <ac:chgData name="Robert McDowell" userId="396c8ecec6dce893" providerId="LiveId" clId="{FDC8D835-C814-4D34-9F85-5B95081A58DA}" dt="2023-09-13T17:58:28.486" v="80" actId="26606"/>
          <ac:picMkLst>
            <pc:docMk/>
            <pc:sldMk cId="3096120091" sldId="257"/>
            <ac:picMk id="16" creationId="{22BD8F54-49DF-0F38-33E5-E4D0F51778DB}"/>
          </ac:picMkLst>
        </pc:picChg>
      </pc:sldChg>
      <pc:sldChg chg="addSp modSp new mod setBg">
        <pc:chgData name="Robert McDowell" userId="396c8ecec6dce893" providerId="LiveId" clId="{FDC8D835-C814-4D34-9F85-5B95081A58DA}" dt="2023-09-13T18:07:31.936" v="226" actId="20577"/>
        <pc:sldMkLst>
          <pc:docMk/>
          <pc:sldMk cId="2156206352" sldId="258"/>
        </pc:sldMkLst>
        <pc:spChg chg="mod">
          <ac:chgData name="Robert McDowell" userId="396c8ecec6dce893" providerId="LiveId" clId="{FDC8D835-C814-4D34-9F85-5B95081A58DA}" dt="2023-09-13T18:07:31.936" v="226" actId="20577"/>
          <ac:spMkLst>
            <pc:docMk/>
            <pc:sldMk cId="2156206352" sldId="258"/>
            <ac:spMk id="2" creationId="{2B657115-0199-3650-29BC-223151195185}"/>
          </ac:spMkLst>
        </pc:spChg>
        <pc:spChg chg="mod">
          <ac:chgData name="Robert McDowell" userId="396c8ecec6dce893" providerId="LiveId" clId="{FDC8D835-C814-4D34-9F85-5B95081A58DA}" dt="2023-09-13T18:06:32.190" v="222" actId="255"/>
          <ac:spMkLst>
            <pc:docMk/>
            <pc:sldMk cId="2156206352" sldId="258"/>
            <ac:spMk id="3" creationId="{44355456-8847-FD49-A9F2-2E96B267CE14}"/>
          </ac:spMkLst>
        </pc:spChg>
        <pc:spChg chg="add">
          <ac:chgData name="Robert McDowell" userId="396c8ecec6dce893" providerId="LiveId" clId="{FDC8D835-C814-4D34-9F85-5B95081A58DA}" dt="2023-09-13T17:59:21.427" v="83" actId="26606"/>
          <ac:spMkLst>
            <pc:docMk/>
            <pc:sldMk cId="2156206352" sldId="258"/>
            <ac:spMk id="8" creationId="{100EDD19-6802-4EC3-95CE-CFFAB042CFD6}"/>
          </ac:spMkLst>
        </pc:spChg>
        <pc:spChg chg="add">
          <ac:chgData name="Robert McDowell" userId="396c8ecec6dce893" providerId="LiveId" clId="{FDC8D835-C814-4D34-9F85-5B95081A58DA}" dt="2023-09-13T17:59:21.427" v="83" actId="26606"/>
          <ac:spMkLst>
            <pc:docMk/>
            <pc:sldMk cId="2156206352" sldId="258"/>
            <ac:spMk id="10" creationId="{DB17E863-922E-4C26-BD64-E8FD41D28661}"/>
          </ac:spMkLst>
        </pc:spChg>
      </pc:sldChg>
      <pc:sldChg chg="new del">
        <pc:chgData name="Robert McDowell" userId="396c8ecec6dce893" providerId="LiveId" clId="{FDC8D835-C814-4D34-9F85-5B95081A58DA}" dt="2023-09-13T17:56:22.083" v="62" actId="2696"/>
        <pc:sldMkLst>
          <pc:docMk/>
          <pc:sldMk cId="2526101782" sldId="258"/>
        </pc:sldMkLst>
      </pc:sldChg>
      <pc:sldChg chg="addSp delSp modSp new mod setBg modAnim">
        <pc:chgData name="Robert McDowell" userId="396c8ecec6dce893" providerId="LiveId" clId="{FDC8D835-C814-4D34-9F85-5B95081A58DA}" dt="2023-09-15T16:35:20.350" v="703"/>
        <pc:sldMkLst>
          <pc:docMk/>
          <pc:sldMk cId="1696033240" sldId="259"/>
        </pc:sldMkLst>
        <pc:spChg chg="mod">
          <ac:chgData name="Robert McDowell" userId="396c8ecec6dce893" providerId="LiveId" clId="{FDC8D835-C814-4D34-9F85-5B95081A58DA}" dt="2023-09-15T15:35:56.887" v="668" actId="14100"/>
          <ac:spMkLst>
            <pc:docMk/>
            <pc:sldMk cId="1696033240" sldId="259"/>
            <ac:spMk id="2" creationId="{136805FF-A0F3-038B-EDFB-C037728BFDB0}"/>
          </ac:spMkLst>
        </pc:spChg>
        <pc:spChg chg="mod">
          <ac:chgData name="Robert McDowell" userId="396c8ecec6dce893" providerId="LiveId" clId="{FDC8D835-C814-4D34-9F85-5B95081A58DA}" dt="2023-09-15T16:35:09.476" v="702" actId="207"/>
          <ac:spMkLst>
            <pc:docMk/>
            <pc:sldMk cId="1696033240" sldId="259"/>
            <ac:spMk id="3" creationId="{5ED4AC88-B78F-CB7F-92A2-A48848F1D204}"/>
          </ac:spMkLst>
        </pc:spChg>
        <pc:spChg chg="add mod">
          <ac:chgData name="Robert McDowell" userId="396c8ecec6dce893" providerId="LiveId" clId="{FDC8D835-C814-4D34-9F85-5B95081A58DA}" dt="2023-09-15T15:31:47.933" v="644" actId="26606"/>
          <ac:spMkLst>
            <pc:docMk/>
            <pc:sldMk cId="1696033240" sldId="259"/>
            <ac:spMk id="7" creationId="{AC29F2AD-F936-CAB4-589E-8C7ADE6FEA2F}"/>
          </ac:spMkLst>
        </pc:spChg>
        <pc:spChg chg="add del">
          <ac:chgData name="Robert McDowell" userId="396c8ecec6dce893" providerId="LiveId" clId="{FDC8D835-C814-4D34-9F85-5B95081A58DA}" dt="2023-09-13T18:16:26.748" v="624" actId="26606"/>
          <ac:spMkLst>
            <pc:docMk/>
            <pc:sldMk cId="1696033240" sldId="259"/>
            <ac:spMk id="8" creationId="{7C32DF3D-3F59-481D-A237-77C31AD492C1}"/>
          </ac:spMkLst>
        </pc:spChg>
        <pc:spChg chg="add del">
          <ac:chgData name="Robert McDowell" userId="396c8ecec6dce893" providerId="LiveId" clId="{FDC8D835-C814-4D34-9F85-5B95081A58DA}" dt="2023-09-15T15:31:47.933" v="644" actId="26606"/>
          <ac:spMkLst>
            <pc:docMk/>
            <pc:sldMk cId="1696033240" sldId="259"/>
            <ac:spMk id="9" creationId="{9F7D5CDA-D291-4307-BF55-1381FED29634}"/>
          </ac:spMkLst>
        </pc:spChg>
        <pc:spChg chg="add del">
          <ac:chgData name="Robert McDowell" userId="396c8ecec6dce893" providerId="LiveId" clId="{FDC8D835-C814-4D34-9F85-5B95081A58DA}" dt="2023-09-13T18:16:26.748" v="624" actId="26606"/>
          <ac:spMkLst>
            <pc:docMk/>
            <pc:sldMk cId="1696033240" sldId="259"/>
            <ac:spMk id="10" creationId="{32F02326-30C4-4095-988F-932A425AE2DA}"/>
          </ac:spMkLst>
        </pc:spChg>
        <pc:spChg chg="add">
          <ac:chgData name="Robert McDowell" userId="396c8ecec6dce893" providerId="LiveId" clId="{FDC8D835-C814-4D34-9F85-5B95081A58DA}" dt="2023-09-15T15:31:47.933" v="644" actId="26606"/>
          <ac:spMkLst>
            <pc:docMk/>
            <pc:sldMk cId="1696033240" sldId="259"/>
            <ac:spMk id="14" creationId="{F13C74B1-5B17-4795-BED0-7140497B445A}"/>
          </ac:spMkLst>
        </pc:spChg>
        <pc:spChg chg="add">
          <ac:chgData name="Robert McDowell" userId="396c8ecec6dce893" providerId="LiveId" clId="{FDC8D835-C814-4D34-9F85-5B95081A58DA}" dt="2023-09-15T15:31:47.933" v="644" actId="26606"/>
          <ac:spMkLst>
            <pc:docMk/>
            <pc:sldMk cId="1696033240" sldId="259"/>
            <ac:spMk id="16" creationId="{D4974D33-8DC5-464E-8C6D-BE58F0669C17}"/>
          </ac:spMkLst>
        </pc:spChg>
        <pc:picChg chg="add del">
          <ac:chgData name="Robert McDowell" userId="396c8ecec6dce893" providerId="LiveId" clId="{FDC8D835-C814-4D34-9F85-5B95081A58DA}" dt="2023-09-15T15:28:55.709" v="641" actId="21"/>
          <ac:picMkLst>
            <pc:docMk/>
            <pc:sldMk cId="1696033240" sldId="259"/>
            <ac:picMk id="5" creationId="{7B8EEF46-BC46-F706-3937-70C08A37F9CF}"/>
          </ac:picMkLst>
        </pc:picChg>
        <pc:picChg chg="add mod">
          <ac:chgData name="Robert McDowell" userId="396c8ecec6dce893" providerId="LiveId" clId="{FDC8D835-C814-4D34-9F85-5B95081A58DA}" dt="2023-09-15T15:31:47.933" v="644" actId="26606"/>
          <ac:picMkLst>
            <pc:docMk/>
            <pc:sldMk cId="1696033240" sldId="259"/>
            <ac:picMk id="6" creationId="{7FB35C78-8310-1287-B770-46CC0C981C0E}"/>
          </ac:picMkLst>
        </pc:picChg>
        <pc:picChg chg="del">
          <ac:chgData name="Robert McDowell" userId="396c8ecec6dce893" providerId="LiveId" clId="{FDC8D835-C814-4D34-9F85-5B95081A58DA}" dt="2023-09-15T15:42:11.751" v="692"/>
          <ac:picMkLst>
            <pc:docMk/>
            <pc:sldMk cId="1696033240" sldId="259"/>
            <ac:picMk id="8" creationId="{72977D83-0150-E56C-129F-3ECD6F2CDBFD}"/>
          </ac:picMkLst>
        </pc:picChg>
      </pc:sldChg>
      <pc:sldChg chg="new del">
        <pc:chgData name="Robert McDowell" userId="396c8ecec6dce893" providerId="LiveId" clId="{FDC8D835-C814-4D34-9F85-5B95081A58DA}" dt="2023-09-13T17:55:26.424" v="10" actId="2696"/>
        <pc:sldMkLst>
          <pc:docMk/>
          <pc:sldMk cId="1936940682" sldId="259"/>
        </pc:sldMkLst>
      </pc:sldChg>
      <pc:sldChg chg="addSp delSp modSp new mod setBg">
        <pc:chgData name="Robert McDowell" userId="396c8ecec6dce893" providerId="LiveId" clId="{FDC8D835-C814-4D34-9F85-5B95081A58DA}" dt="2023-09-15T15:42:33.896" v="694" actId="26606"/>
        <pc:sldMkLst>
          <pc:docMk/>
          <pc:sldMk cId="601122697" sldId="260"/>
        </pc:sldMkLst>
        <pc:spChg chg="del">
          <ac:chgData name="Robert McDowell" userId="396c8ecec6dce893" providerId="LiveId" clId="{FDC8D835-C814-4D34-9F85-5B95081A58DA}" dt="2023-09-15T15:42:33.896" v="694" actId="26606"/>
          <ac:spMkLst>
            <pc:docMk/>
            <pc:sldMk cId="601122697" sldId="260"/>
            <ac:spMk id="2" creationId="{D767E6D1-845C-A7D6-9935-1B7A4A5A88D5}"/>
          </ac:spMkLst>
        </pc:spChg>
        <pc:spChg chg="del">
          <ac:chgData name="Robert McDowell" userId="396c8ecec6dce893" providerId="LiveId" clId="{FDC8D835-C814-4D34-9F85-5B95081A58DA}" dt="2023-09-15T15:42:33.896" v="694" actId="26606"/>
          <ac:spMkLst>
            <pc:docMk/>
            <pc:sldMk cId="601122697" sldId="260"/>
            <ac:spMk id="3" creationId="{103FF4B2-BEDB-2C5B-0DA2-42AFBF37F640}"/>
          </ac:spMkLst>
        </pc:spChg>
        <pc:spChg chg="add">
          <ac:chgData name="Robert McDowell" userId="396c8ecec6dce893" providerId="LiveId" clId="{FDC8D835-C814-4D34-9F85-5B95081A58DA}" dt="2023-09-15T15:42:33.896" v="694" actId="26606"/>
          <ac:spMkLst>
            <pc:docMk/>
            <pc:sldMk cId="601122697" sldId="260"/>
            <ac:spMk id="9" creationId="{42A4FC2C-047E-45A5-965D-8E1E3BF09BC6}"/>
          </ac:spMkLst>
        </pc:spChg>
        <pc:picChg chg="add mod">
          <ac:chgData name="Robert McDowell" userId="396c8ecec6dce893" providerId="LiveId" clId="{FDC8D835-C814-4D34-9F85-5B95081A58DA}" dt="2023-09-15T15:42:33.896" v="694" actId="26606"/>
          <ac:picMkLst>
            <pc:docMk/>
            <pc:sldMk cId="601122697" sldId="260"/>
            <ac:picMk id="4" creationId="{CFB3A9A5-34DB-04DB-DFFF-FB57C7D5C791}"/>
          </ac:picMkLst>
        </pc:picChg>
      </pc:sldChg>
      <pc:sldChg chg="addSp modSp new mod setBg modAnim">
        <pc:chgData name="Robert McDowell" userId="396c8ecec6dce893" providerId="LiveId" clId="{FDC8D835-C814-4D34-9F85-5B95081A58DA}" dt="2023-09-15T16:40:45.977" v="750"/>
        <pc:sldMkLst>
          <pc:docMk/>
          <pc:sldMk cId="3585436691" sldId="261"/>
        </pc:sldMkLst>
        <pc:spChg chg="mod">
          <ac:chgData name="Robert McDowell" userId="396c8ecec6dce893" providerId="LiveId" clId="{FDC8D835-C814-4D34-9F85-5B95081A58DA}" dt="2023-09-15T16:40:16.918" v="746" actId="14100"/>
          <ac:spMkLst>
            <pc:docMk/>
            <pc:sldMk cId="3585436691" sldId="261"/>
            <ac:spMk id="2" creationId="{B07C5D34-EAE1-F6EB-854A-DCE7E2F6A357}"/>
          </ac:spMkLst>
        </pc:spChg>
        <pc:spChg chg="mod">
          <ac:chgData name="Robert McDowell" userId="396c8ecec6dce893" providerId="LiveId" clId="{FDC8D835-C814-4D34-9F85-5B95081A58DA}" dt="2023-09-15T16:40:34.027" v="749" actId="20577"/>
          <ac:spMkLst>
            <pc:docMk/>
            <pc:sldMk cId="3585436691" sldId="261"/>
            <ac:spMk id="3" creationId="{987A4F0B-E724-8878-CA6F-7FE036D5DC00}"/>
          </ac:spMkLst>
        </pc:spChg>
        <pc:grpChg chg="add">
          <ac:chgData name="Robert McDowell" userId="396c8ecec6dce893" providerId="LiveId" clId="{FDC8D835-C814-4D34-9F85-5B95081A58DA}" dt="2023-09-15T16:38:20.817" v="720" actId="26606"/>
          <ac:grpSpMkLst>
            <pc:docMk/>
            <pc:sldMk cId="3585436691" sldId="261"/>
            <ac:grpSpMk id="9" creationId="{5EFBDE31-BB3E-6CFC-23CD-B5976DA38438}"/>
          </ac:grpSpMkLst>
        </pc:grpChg>
        <pc:picChg chg="add">
          <ac:chgData name="Robert McDowell" userId="396c8ecec6dce893" providerId="LiveId" clId="{FDC8D835-C814-4D34-9F85-5B95081A58DA}" dt="2023-09-15T16:38:20.817" v="720" actId="26606"/>
          <ac:picMkLst>
            <pc:docMk/>
            <pc:sldMk cId="3585436691" sldId="261"/>
            <ac:picMk id="5" creationId="{D5F8339F-8BB3-FF80-5744-FDB58A72E356}"/>
          </ac:picMkLst>
        </pc:picChg>
      </pc:sldChg>
      <pc:sldChg chg="addSp modSp new mod setBg">
        <pc:chgData name="Robert McDowell" userId="396c8ecec6dce893" providerId="LiveId" clId="{FDC8D835-C814-4D34-9F85-5B95081A58DA}" dt="2023-09-15T16:46:00.638" v="792" actId="120"/>
        <pc:sldMkLst>
          <pc:docMk/>
          <pc:sldMk cId="1963060579" sldId="262"/>
        </pc:sldMkLst>
        <pc:spChg chg="mod">
          <ac:chgData name="Robert McDowell" userId="396c8ecec6dce893" providerId="LiveId" clId="{FDC8D835-C814-4D34-9F85-5B95081A58DA}" dt="2023-09-15T16:45:39.355" v="790" actId="122"/>
          <ac:spMkLst>
            <pc:docMk/>
            <pc:sldMk cId="1963060579" sldId="262"/>
            <ac:spMk id="2" creationId="{DC7A1FD7-E518-8966-5C2B-23F3D839F25E}"/>
          </ac:spMkLst>
        </pc:spChg>
        <pc:spChg chg="mod">
          <ac:chgData name="Robert McDowell" userId="396c8ecec6dce893" providerId="LiveId" clId="{FDC8D835-C814-4D34-9F85-5B95081A58DA}" dt="2023-09-15T16:46:00.638" v="792" actId="120"/>
          <ac:spMkLst>
            <pc:docMk/>
            <pc:sldMk cId="1963060579" sldId="262"/>
            <ac:spMk id="3" creationId="{92D6A685-5CBF-DBAA-2330-8D3FEDA24BF9}"/>
          </ac:spMkLst>
        </pc:spChg>
        <pc:spChg chg="add mod">
          <ac:chgData name="Robert McDowell" userId="396c8ecec6dce893" providerId="LiveId" clId="{FDC8D835-C814-4D34-9F85-5B95081A58DA}" dt="2023-09-15T16:44:22.293" v="782" actId="26606"/>
          <ac:spMkLst>
            <pc:docMk/>
            <pc:sldMk cId="1963060579" sldId="262"/>
            <ac:spMk id="6" creationId="{6F8BD0B0-A485-431E-48D3-2CA9C72649F6}"/>
          </ac:spMkLst>
        </pc:spChg>
        <pc:spChg chg="add">
          <ac:chgData name="Robert McDowell" userId="396c8ecec6dce893" providerId="LiveId" clId="{FDC8D835-C814-4D34-9F85-5B95081A58DA}" dt="2023-09-15T16:44:22.293" v="782" actId="26606"/>
          <ac:spMkLst>
            <pc:docMk/>
            <pc:sldMk cId="1963060579" sldId="262"/>
            <ac:spMk id="13" creationId="{99F1FFA9-D672-408C-9220-ADEEC6ABDD09}"/>
          </ac:spMkLst>
        </pc:spChg>
        <pc:picChg chg="add mod">
          <ac:chgData name="Robert McDowell" userId="396c8ecec6dce893" providerId="LiveId" clId="{FDC8D835-C814-4D34-9F85-5B95081A58DA}" dt="2023-09-15T16:44:22.293" v="782" actId="26606"/>
          <ac:picMkLst>
            <pc:docMk/>
            <pc:sldMk cId="1963060579" sldId="262"/>
            <ac:picMk id="5" creationId="{8BDF7749-ED6F-C962-B926-16D56C962EE5}"/>
          </ac:picMkLst>
        </pc:picChg>
        <pc:picChg chg="add mod ord">
          <ac:chgData name="Robert McDowell" userId="396c8ecec6dce893" providerId="LiveId" clId="{FDC8D835-C814-4D34-9F85-5B95081A58DA}" dt="2023-09-15T16:44:22.293" v="782" actId="26606"/>
          <ac:picMkLst>
            <pc:docMk/>
            <pc:sldMk cId="1963060579" sldId="262"/>
            <ac:picMk id="8" creationId="{21C3B69D-A331-EA9B-01C1-9843E8FB22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34BC-8344-8204-BB48-722C06885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943E1-7702-8CD0-7C0A-1F01D69D3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6F835-5C11-81D2-7D93-35CD66E1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A8132-D214-B26B-7E3F-2F0EB56B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347B-E9A1-9304-467B-F050206E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7B03-426D-F8C3-5D84-C1FA5B62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5E53D-AC4F-C4A2-971F-588F4AD80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107AA-77F0-A224-6705-77C17545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8C30E-6401-1CFE-D4BA-81F3BF54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70093-D3F3-FB52-BB0F-D08917FA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6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9836E-88EC-1417-7F0C-4A10ED660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963FF-4B7B-EBB5-674E-16D0E1D45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EDE4F-F292-1DDD-7169-52DDBA54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5C9DB-BE81-33E1-3794-4D86FDA6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5B979-A5C9-021F-2811-99EB85EA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3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78A5-F421-5A53-9415-FF5FCB27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4CE72-A056-50E0-39A5-4C8DFA116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1F12-B045-DEA3-E70D-E5BF863F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4C304-38FB-73E2-727C-A91C0E35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5D2B-04C5-725F-8C94-677556A4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2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ED03-31DC-7DC0-E41E-7437D016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78E9E-D5B3-320B-F146-A553537F8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F9665-8B5C-6B7C-9DC1-FFFA4A4C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5318E-49E5-D3BE-BBDA-0C24C25D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65EC-DCE4-FC4C-2F05-0681D350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1BB0-FCF9-DF26-9C5C-21ED0481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703C-DDB9-F31A-EC99-C189B59D8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1E5C3-BD2A-77DF-A530-085CBF543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674BE-9D2E-2401-50A6-AE2A2A10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C900E-051E-28AA-490D-B4280194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3020E-F610-18F0-DEAB-C4157B18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085D-C897-2C30-E3E6-279711A4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4B76F-1EC5-A2D8-4127-E424F375F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01339-59CE-1D52-21E5-B62B9B5B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B5573-69F6-1BBB-0BAE-D92C56F9A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BAE05-08EE-8905-839E-3A3CFDB17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8690E1-CE9B-CF5A-623A-2CAFF16F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6338C-6176-DFE9-6E03-60F0C596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A10A7-F4C6-E80B-2DE8-3E2383A7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EC2C-E38F-EB41-E733-2F8B97D0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49002-6EFB-D924-F0CB-A976135C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28F2-4A5B-8FDC-D25F-C4EF5818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5EA57-9922-315A-A97A-FA00E9F7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9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72615-9743-C634-212C-5C58FC95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91C16-318D-03DE-B5E3-6EAD4D73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F2680-2ADC-6978-7B95-E150BB9F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919B-A02B-34BE-D0EC-C60865AF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87FA1-792C-41D7-465D-720EA67F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C569A-E5A2-CA58-B944-02F6095B3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08DE6-9CAD-15EA-A8D4-044D9EFA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F0AFB-3E0E-5678-89F1-34586D32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5E2C8-0BB8-AD57-028F-A4EEA8B2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0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9A41-96C8-1695-7CE3-16A266DD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3E709-AA55-5E75-C951-C5275CA8A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30A61-8426-7236-4236-3B503DF5F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06316-A511-8583-1E24-BE63C0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36A83-A7E0-84E7-E180-3F280E78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ADC31-F940-BD33-4C87-DCF6193D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C485D-7035-7485-063D-7F0F9EA0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BD3CE-E9AD-BE24-766B-E2EE5C26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4B76E-9BCE-0CA4-0542-EE98E84A6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CC1D-69F4-4190-81B2-49782A8AE0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9EF35-B0C9-7800-8BB4-90423EB8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8E78-4DDC-0BA0-F7BF-3217E0318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A03C-4020-4173-BE0C-12FC45F3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7081619@N04/526366114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55091&amp;picture=garden-of-gethseman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nancysblog-seeker.blogspot.com/2011/04/praying.html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Path winding through a grassy field">
            <a:extLst>
              <a:ext uri="{FF2B5EF4-FFF2-40B4-BE49-F238E27FC236}">
                <a16:creationId xmlns:a16="http://schemas.microsoft.com/office/drawing/2014/main" id="{22BD8F54-49DF-0F38-33E5-E4D0F5177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654" r="-1" b="1205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F175F-3A21-A2BB-169B-D731E9C4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b="1">
                <a:solidFill>
                  <a:schemeClr val="bg1"/>
                </a:solidFill>
              </a:rPr>
              <a:t>The Way – How Can I Be Sure I Am Going to Heaven?</a:t>
            </a:r>
            <a:br>
              <a:rPr lang="en-US" sz="6100" b="1">
                <a:solidFill>
                  <a:schemeClr val="bg1"/>
                </a:solidFill>
              </a:rPr>
            </a:br>
            <a:r>
              <a:rPr lang="en-US" sz="6100" b="1">
                <a:solidFill>
                  <a:schemeClr val="bg1"/>
                </a:solidFill>
              </a:rPr>
              <a:t>Ch. 7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57115-0199-3650-29BC-22315119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Question 1 . . 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5456-8847-FD49-A9F2-2E96B267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How would you put into words the only way Jesus said one can go to Father’s House?</a:t>
            </a:r>
          </a:p>
          <a:p>
            <a:pPr marL="0" indent="0" algn="ctr">
              <a:buNone/>
            </a:pPr>
            <a:r>
              <a:rPr lang="en-US" sz="2000" dirty="0"/>
              <a:t>(p. 116)</a:t>
            </a:r>
          </a:p>
        </p:txBody>
      </p:sp>
    </p:spTree>
    <p:extLst>
      <p:ext uri="{BB962C8B-B14F-4D97-AF65-F5344CB8AC3E}">
        <p14:creationId xmlns:p14="http://schemas.microsoft.com/office/powerpoint/2010/main" val="215620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805FF-A0F3-038B-EDFB-C037728B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16226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Question 2 . . .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4AC88-B78F-CB7F-92A2-A48848F1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655379"/>
            <a:ext cx="4546775" cy="4877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There are 7 “I AM” statements about Jesus found in the Gospel of John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How are these statements completed:</a:t>
            </a:r>
          </a:p>
          <a:p>
            <a:pPr marL="0" indent="0">
              <a:buNone/>
            </a:pPr>
            <a:endParaRPr lang="en-US" sz="800" b="1" dirty="0">
              <a:solidFill>
                <a:srgbClr val="0070C0"/>
              </a:solidFill>
            </a:endParaRPr>
          </a:p>
          <a:p>
            <a:r>
              <a:rPr lang="en-US" sz="1800" b="1" dirty="0"/>
              <a:t>I am the __________ of life.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I am the __________ of the world.</a:t>
            </a:r>
          </a:p>
          <a:p>
            <a:r>
              <a:rPr lang="en-US" sz="1800" b="1" dirty="0"/>
              <a:t>I am the __________ to the sheepfold.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I am the good _________ .</a:t>
            </a:r>
          </a:p>
          <a:p>
            <a:r>
              <a:rPr lang="en-US" sz="1800" b="1" dirty="0"/>
              <a:t>I am the __________ and the life.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I am the ____, the ____ and the _______ .</a:t>
            </a:r>
          </a:p>
          <a:p>
            <a:r>
              <a:rPr lang="en-US" sz="1800" b="1" dirty="0"/>
              <a:t>I am the true _____ .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Which of these statements means the most to you at this time in your life?</a:t>
            </a:r>
          </a:p>
        </p:txBody>
      </p:sp>
      <p:pic>
        <p:nvPicPr>
          <p:cNvPr id="6" name="Picture 5" descr="A painting of a person holding a lamb and sheep&#10;&#10;Description automatically generated">
            <a:extLst>
              <a:ext uri="{FF2B5EF4-FFF2-40B4-BE49-F238E27FC236}">
                <a16:creationId xmlns:a16="http://schemas.microsoft.com/office/drawing/2014/main" id="{7FB35C78-8310-1287-B770-46CC0C981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884" r="1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9F2AD-F936-CAB4-589E-8C7ADE6FEA2F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57081619@N04/526366114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5D34-EAE1-F6EB-854A-DCE7E2F6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2"/>
            <a:ext cx="4491821" cy="977050"/>
          </a:xfrm>
        </p:spPr>
        <p:txBody>
          <a:bodyPr anchor="b">
            <a:norm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Child of God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8339F-8BB3-FF80-5744-FDB58A72E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4" r="18876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A4F0B-E724-8878-CA6F-7FE036D5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159876"/>
            <a:ext cx="4491820" cy="382143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3. Describe the difference between being created in the image of God and being a child of God. </a:t>
            </a:r>
            <a:r>
              <a:rPr lang="en-US" sz="2000" dirty="0"/>
              <a:t>(p. 122)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b="1" dirty="0"/>
              <a:t>What does </a:t>
            </a:r>
            <a:r>
              <a:rPr lang="en-US" b="1" dirty="0">
                <a:solidFill>
                  <a:srgbClr val="C00000"/>
                </a:solidFill>
              </a:rPr>
              <a:t>John 1:12 </a:t>
            </a:r>
            <a:r>
              <a:rPr lang="en-US" b="1" dirty="0"/>
              <a:t>tell us is required of a person to become a child of God?</a:t>
            </a:r>
          </a:p>
        </p:txBody>
      </p:sp>
    </p:spTree>
    <p:extLst>
      <p:ext uri="{BB962C8B-B14F-4D97-AF65-F5344CB8AC3E}">
        <p14:creationId xmlns:p14="http://schemas.microsoft.com/office/powerpoint/2010/main" val="35854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A1FD7-E518-8966-5C2B-23F3D839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Garden of Gethsemane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6A685-5CBF-DBAA-2330-8D3FEDA2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65283"/>
            <a:ext cx="3816096" cy="411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4. When Jesus prayed in the Garden of Gethsemane for the Father’s will to be done, describe the physical toll it had upon Jesus. </a:t>
            </a:r>
          </a:p>
          <a:p>
            <a:pPr marL="0" indent="0">
              <a:buNone/>
            </a:pPr>
            <a:r>
              <a:rPr lang="en-US" sz="2000" dirty="0"/>
              <a:t>(p. 127-128)</a:t>
            </a:r>
          </a:p>
        </p:txBody>
      </p:sp>
      <p:pic>
        <p:nvPicPr>
          <p:cNvPr id="8" name="Picture 7" descr="A garden with trees and a fence&#10;&#10;Description automatically generated">
            <a:extLst>
              <a:ext uri="{FF2B5EF4-FFF2-40B4-BE49-F238E27FC236}">
                <a16:creationId xmlns:a16="http://schemas.microsoft.com/office/drawing/2014/main" id="{21C3B69D-A331-EA9B-01C1-9843E8FB2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432" r="-1" b="797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A black stone with white text&#10;&#10;Description automatically generated">
            <a:extLst>
              <a:ext uri="{FF2B5EF4-FFF2-40B4-BE49-F238E27FC236}">
                <a16:creationId xmlns:a16="http://schemas.microsoft.com/office/drawing/2014/main" id="{8BDF7749-ED6F-C962-B926-16D56C962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900" b="938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BD0B0-A485-431E-48D3-2CA9C72649F6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nancysblog-seeker.blogspot.com/2011/04/pray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6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B3A9A5-34DB-04DB-DFFF-FB57C7D5C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22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244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Way – How Can I Be Sure I Am Going to Heaven? Ch. 7</vt:lpstr>
      <vt:lpstr>Question 1 . . .</vt:lpstr>
      <vt:lpstr>Question 2 . . .</vt:lpstr>
      <vt:lpstr>Child of God</vt:lpstr>
      <vt:lpstr>Garden of Gethsemane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Way – How Can I Be Sure I Am Going to Heaven? Ch. 7</dc:title>
  <dc:creator>Robert McDowell</dc:creator>
  <cp:lastModifiedBy>Robert McDowell</cp:lastModifiedBy>
  <cp:revision>1</cp:revision>
  <dcterms:created xsi:type="dcterms:W3CDTF">2023-09-13T17:52:02Z</dcterms:created>
  <dcterms:modified xsi:type="dcterms:W3CDTF">2023-09-15T16:46:02Z</dcterms:modified>
</cp:coreProperties>
</file>