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9"/>
  </p:notes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8B052-D2FE-4EB4-B753-F197A091A902}" v="68" dt="2023-09-21T19:51:19.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cDowell" userId="396c8ecec6dce893" providerId="LiveId" clId="{9148B052-D2FE-4EB4-B753-F197A091A902}"/>
    <pc:docChg chg="undo custSel addSld delSld modSld sldOrd addMainMaster delMainMaster">
      <pc:chgData name="Robert McDowell" userId="396c8ecec6dce893" providerId="LiveId" clId="{9148B052-D2FE-4EB4-B753-F197A091A902}" dt="2023-09-21T19:51:31.603" v="520" actId="14100"/>
      <pc:docMkLst>
        <pc:docMk/>
      </pc:docMkLst>
      <pc:sldChg chg="addSp delSp modSp new mod setBg modClrScheme chgLayout">
        <pc:chgData name="Robert McDowell" userId="396c8ecec6dce893" providerId="LiveId" clId="{9148B052-D2FE-4EB4-B753-F197A091A902}" dt="2023-09-16T00:45:17.590" v="314" actId="14100"/>
        <pc:sldMkLst>
          <pc:docMk/>
          <pc:sldMk cId="797624679" sldId="256"/>
        </pc:sldMkLst>
        <pc:spChg chg="mod">
          <ac:chgData name="Robert McDowell" userId="396c8ecec6dce893" providerId="LiveId" clId="{9148B052-D2FE-4EB4-B753-F197A091A902}" dt="2023-09-16T00:45:02.254" v="313" actId="14100"/>
          <ac:spMkLst>
            <pc:docMk/>
            <pc:sldMk cId="797624679" sldId="256"/>
            <ac:spMk id="2" creationId="{CE389C5F-9FD1-C3ED-B350-50F15A207D78}"/>
          </ac:spMkLst>
        </pc:spChg>
        <pc:spChg chg="mod">
          <ac:chgData name="Robert McDowell" userId="396c8ecec6dce893" providerId="LiveId" clId="{9148B052-D2FE-4EB4-B753-F197A091A902}" dt="2023-09-16T00:45:17.590" v="314" actId="14100"/>
          <ac:spMkLst>
            <pc:docMk/>
            <pc:sldMk cId="797624679" sldId="256"/>
            <ac:spMk id="3" creationId="{3AA76E26-3B1A-8C99-E5B0-7C0AEE4A7330}"/>
          </ac:spMkLst>
        </pc:spChg>
        <pc:spChg chg="add del">
          <ac:chgData name="Robert McDowell" userId="396c8ecec6dce893" providerId="LiveId" clId="{9148B052-D2FE-4EB4-B753-F197A091A902}" dt="2023-09-15T17:58:53.873" v="16" actId="26606"/>
          <ac:spMkLst>
            <pc:docMk/>
            <pc:sldMk cId="797624679" sldId="256"/>
            <ac:spMk id="9" creationId="{1DB043B4-68C6-45B9-82AC-A5800EADB8DB}"/>
          </ac:spMkLst>
        </pc:spChg>
        <pc:spChg chg="add del">
          <ac:chgData name="Robert McDowell" userId="396c8ecec6dce893" providerId="LiveId" clId="{9148B052-D2FE-4EB4-B753-F197A091A902}" dt="2023-09-15T17:58:53.873" v="16" actId="26606"/>
          <ac:spMkLst>
            <pc:docMk/>
            <pc:sldMk cId="797624679" sldId="256"/>
            <ac:spMk id="11" creationId="{5337EA23-6703-4C96-9EEB-A408CBDD67BD}"/>
          </ac:spMkLst>
        </pc:spChg>
        <pc:spChg chg="add">
          <ac:chgData name="Robert McDowell" userId="396c8ecec6dce893" providerId="LiveId" clId="{9148B052-D2FE-4EB4-B753-F197A091A902}" dt="2023-09-15T17:58:53.873" v="16" actId="26606"/>
          <ac:spMkLst>
            <pc:docMk/>
            <pc:sldMk cId="797624679" sldId="256"/>
            <ac:spMk id="16" creationId="{CAA37442-EAE9-6CFC-AC74-44222B37FA80}"/>
          </ac:spMkLst>
        </pc:spChg>
        <pc:spChg chg="add">
          <ac:chgData name="Robert McDowell" userId="396c8ecec6dce893" providerId="LiveId" clId="{9148B052-D2FE-4EB4-B753-F197A091A902}" dt="2023-09-15T17:58:53.873" v="16" actId="26606"/>
          <ac:spMkLst>
            <pc:docMk/>
            <pc:sldMk cId="797624679" sldId="256"/>
            <ac:spMk id="18" creationId="{54117A24-9D5E-A791-A2F4-8C81AC603C15}"/>
          </ac:spMkLst>
        </pc:spChg>
        <pc:picChg chg="add mod ord">
          <ac:chgData name="Robert McDowell" userId="396c8ecec6dce893" providerId="LiveId" clId="{9148B052-D2FE-4EB4-B753-F197A091A902}" dt="2023-09-15T17:58:53.873" v="16" actId="26606"/>
          <ac:picMkLst>
            <pc:docMk/>
            <pc:sldMk cId="797624679" sldId="256"/>
            <ac:picMk id="4" creationId="{60AB4D40-3F7E-4F4F-D284-D993E6FF577F}"/>
          </ac:picMkLst>
        </pc:picChg>
      </pc:sldChg>
      <pc:sldChg chg="addSp modSp new mod ord">
        <pc:chgData name="Robert McDowell" userId="396c8ecec6dce893" providerId="LiveId" clId="{9148B052-D2FE-4EB4-B753-F197A091A902}" dt="2023-09-16T00:48:21.461" v="461" actId="20577"/>
        <pc:sldMkLst>
          <pc:docMk/>
          <pc:sldMk cId="3269652201" sldId="257"/>
        </pc:sldMkLst>
        <pc:spChg chg="mod">
          <ac:chgData name="Robert McDowell" userId="396c8ecec6dce893" providerId="LiveId" clId="{9148B052-D2FE-4EB4-B753-F197A091A902}" dt="2023-09-15T18:07:39.382" v="67" actId="207"/>
          <ac:spMkLst>
            <pc:docMk/>
            <pc:sldMk cId="3269652201" sldId="257"/>
            <ac:spMk id="2" creationId="{65C1B23A-8632-4D2C-00E4-F8202A54D17D}"/>
          </ac:spMkLst>
        </pc:spChg>
        <pc:spChg chg="mod">
          <ac:chgData name="Robert McDowell" userId="396c8ecec6dce893" providerId="LiveId" clId="{9148B052-D2FE-4EB4-B753-F197A091A902}" dt="2023-09-16T00:48:21.461" v="461" actId="20577"/>
          <ac:spMkLst>
            <pc:docMk/>
            <pc:sldMk cId="3269652201" sldId="257"/>
            <ac:spMk id="3" creationId="{2870BD2C-0D0E-DB9D-B4AF-D92DEB56E8FC}"/>
          </ac:spMkLst>
        </pc:spChg>
        <pc:spChg chg="add mod">
          <ac:chgData name="Robert McDowell" userId="396c8ecec6dce893" providerId="LiveId" clId="{9148B052-D2FE-4EB4-B753-F197A091A902}" dt="2023-09-15T18:05:05.052" v="52" actId="14100"/>
          <ac:spMkLst>
            <pc:docMk/>
            <pc:sldMk cId="3269652201" sldId="257"/>
            <ac:spMk id="6" creationId="{47ACC5C7-DF9D-2DF2-1661-153D1CDD90A9}"/>
          </ac:spMkLst>
        </pc:spChg>
        <pc:picChg chg="add mod">
          <ac:chgData name="Robert McDowell" userId="396c8ecec6dce893" providerId="LiveId" clId="{9148B052-D2FE-4EB4-B753-F197A091A902}" dt="2023-09-16T00:47:41.562" v="450" actId="1076"/>
          <ac:picMkLst>
            <pc:docMk/>
            <pc:sldMk cId="3269652201" sldId="257"/>
            <ac:picMk id="5" creationId="{6919E98C-08AD-2123-9086-C9D6BE564EDB}"/>
          </ac:picMkLst>
        </pc:picChg>
      </pc:sldChg>
      <pc:sldChg chg="addSp delSp modSp new mod modClrScheme chgLayout">
        <pc:chgData name="Robert McDowell" userId="396c8ecec6dce893" providerId="LiveId" clId="{9148B052-D2FE-4EB4-B753-F197A091A902}" dt="2023-09-15T18:12:46.792" v="88" actId="26606"/>
        <pc:sldMkLst>
          <pc:docMk/>
          <pc:sldMk cId="3126030248" sldId="258"/>
        </pc:sldMkLst>
        <pc:spChg chg="mod">
          <ac:chgData name="Robert McDowell" userId="396c8ecec6dce893" providerId="LiveId" clId="{9148B052-D2FE-4EB4-B753-F197A091A902}" dt="2023-09-15T18:12:46.792" v="88" actId="26606"/>
          <ac:spMkLst>
            <pc:docMk/>
            <pc:sldMk cId="3126030248" sldId="258"/>
            <ac:spMk id="2" creationId="{7BA5AA21-608E-0D38-B755-9D5686261C7B}"/>
          </ac:spMkLst>
        </pc:spChg>
        <pc:spChg chg="del">
          <ac:chgData name="Robert McDowell" userId="396c8ecec6dce893" providerId="LiveId" clId="{9148B052-D2FE-4EB4-B753-F197A091A902}" dt="2023-09-15T18:12:46.792" v="88" actId="26606"/>
          <ac:spMkLst>
            <pc:docMk/>
            <pc:sldMk cId="3126030248" sldId="258"/>
            <ac:spMk id="3" creationId="{C2DEA6D5-8C17-EA9E-89D9-2BB3788F58CC}"/>
          </ac:spMkLst>
        </pc:spChg>
        <pc:spChg chg="add mod">
          <ac:chgData name="Robert McDowell" userId="396c8ecec6dce893" providerId="LiveId" clId="{9148B052-D2FE-4EB4-B753-F197A091A902}" dt="2023-09-15T18:12:46.792" v="88" actId="26606"/>
          <ac:spMkLst>
            <pc:docMk/>
            <pc:sldMk cId="3126030248" sldId="258"/>
            <ac:spMk id="9" creationId="{91142880-CCE0-FFDD-4C36-B91563D7A971}"/>
          </ac:spMkLst>
        </pc:spChg>
        <pc:spChg chg="add mod">
          <ac:chgData name="Robert McDowell" userId="396c8ecec6dce893" providerId="LiveId" clId="{9148B052-D2FE-4EB4-B753-F197A091A902}" dt="2023-09-15T18:12:46.792" v="88" actId="26606"/>
          <ac:spMkLst>
            <pc:docMk/>
            <pc:sldMk cId="3126030248" sldId="258"/>
            <ac:spMk id="11" creationId="{C3C16EE1-BD95-1B6B-19EE-CA488BF8A718}"/>
          </ac:spMkLst>
        </pc:spChg>
        <pc:spChg chg="add mod">
          <ac:chgData name="Robert McDowell" userId="396c8ecec6dce893" providerId="LiveId" clId="{9148B052-D2FE-4EB4-B753-F197A091A902}" dt="2023-09-15T18:12:46.792" v="88" actId="26606"/>
          <ac:spMkLst>
            <pc:docMk/>
            <pc:sldMk cId="3126030248" sldId="258"/>
            <ac:spMk id="13" creationId="{FF89BF47-33BB-8510-A325-F7BD5D069588}"/>
          </ac:spMkLst>
        </pc:spChg>
        <pc:spChg chg="add mod">
          <ac:chgData name="Robert McDowell" userId="396c8ecec6dce893" providerId="LiveId" clId="{9148B052-D2FE-4EB4-B753-F197A091A902}" dt="2023-09-15T18:12:46.792" v="88" actId="26606"/>
          <ac:spMkLst>
            <pc:docMk/>
            <pc:sldMk cId="3126030248" sldId="258"/>
            <ac:spMk id="15" creationId="{BA92B218-A20E-08A3-6FD4-A65AE5AA5C4F}"/>
          </ac:spMkLst>
        </pc:spChg>
        <pc:picChg chg="add">
          <ac:chgData name="Robert McDowell" userId="396c8ecec6dce893" providerId="LiveId" clId="{9148B052-D2FE-4EB4-B753-F197A091A902}" dt="2023-09-15T18:12:46.792" v="88" actId="26606"/>
          <ac:picMkLst>
            <pc:docMk/>
            <pc:sldMk cId="3126030248" sldId="258"/>
            <ac:picMk id="5" creationId="{8C7325D3-49ED-816F-3C5F-95DED95713CF}"/>
          </ac:picMkLst>
        </pc:picChg>
      </pc:sldChg>
      <pc:sldChg chg="addSp modSp new mod modAnim">
        <pc:chgData name="Robert McDowell" userId="396c8ecec6dce893" providerId="LiveId" clId="{9148B052-D2FE-4EB4-B753-F197A091A902}" dt="2023-09-16T00:49:50.282" v="482" actId="20577"/>
        <pc:sldMkLst>
          <pc:docMk/>
          <pc:sldMk cId="4262460350" sldId="259"/>
        </pc:sldMkLst>
        <pc:spChg chg="mod">
          <ac:chgData name="Robert McDowell" userId="396c8ecec6dce893" providerId="LiveId" clId="{9148B052-D2FE-4EB4-B753-F197A091A902}" dt="2023-09-15T18:19:36.613" v="153" actId="14100"/>
          <ac:spMkLst>
            <pc:docMk/>
            <pc:sldMk cId="4262460350" sldId="259"/>
            <ac:spMk id="2" creationId="{47A6AD3D-C1DF-3B50-9A7E-DDCC9A3D25FB}"/>
          </ac:spMkLst>
        </pc:spChg>
        <pc:spChg chg="mod">
          <ac:chgData name="Robert McDowell" userId="396c8ecec6dce893" providerId="LiveId" clId="{9148B052-D2FE-4EB4-B753-F197A091A902}" dt="2023-09-16T00:49:50.282" v="482" actId="20577"/>
          <ac:spMkLst>
            <pc:docMk/>
            <pc:sldMk cId="4262460350" sldId="259"/>
            <ac:spMk id="3" creationId="{72FA0772-9DAD-EE62-1D01-341105DE85E2}"/>
          </ac:spMkLst>
        </pc:spChg>
        <pc:spChg chg="add mod">
          <ac:chgData name="Robert McDowell" userId="396c8ecec6dce893" providerId="LiveId" clId="{9148B052-D2FE-4EB4-B753-F197A091A902}" dt="2023-09-15T18:15:29.414" v="115" actId="14100"/>
          <ac:spMkLst>
            <pc:docMk/>
            <pc:sldMk cId="4262460350" sldId="259"/>
            <ac:spMk id="6" creationId="{D2ECDA3C-0D99-1E79-6BEF-91359A023EAD}"/>
          </ac:spMkLst>
        </pc:spChg>
        <pc:spChg chg="add mod">
          <ac:chgData name="Robert McDowell" userId="396c8ecec6dce893" providerId="LiveId" clId="{9148B052-D2FE-4EB4-B753-F197A091A902}" dt="2023-09-15T18:14:57.685" v="112" actId="26606"/>
          <ac:spMkLst>
            <pc:docMk/>
            <pc:sldMk cId="4262460350" sldId="259"/>
            <ac:spMk id="8" creationId="{FE3DA1AA-4BBD-31B3-0380-BB0333A77B3A}"/>
          </ac:spMkLst>
        </pc:spChg>
        <pc:spChg chg="add mod">
          <ac:chgData name="Robert McDowell" userId="396c8ecec6dce893" providerId="LiveId" clId="{9148B052-D2FE-4EB4-B753-F197A091A902}" dt="2023-09-15T18:14:57.685" v="112" actId="26606"/>
          <ac:spMkLst>
            <pc:docMk/>
            <pc:sldMk cId="4262460350" sldId="259"/>
            <ac:spMk id="10" creationId="{1708E09F-170D-14D7-B0A7-90CEA3BF602E}"/>
          </ac:spMkLst>
        </pc:spChg>
        <pc:spChg chg="add mod">
          <ac:chgData name="Robert McDowell" userId="396c8ecec6dce893" providerId="LiveId" clId="{9148B052-D2FE-4EB4-B753-F197A091A902}" dt="2023-09-15T18:14:57.685" v="112" actId="26606"/>
          <ac:spMkLst>
            <pc:docMk/>
            <pc:sldMk cId="4262460350" sldId="259"/>
            <ac:spMk id="12" creationId="{F76A1578-4BAB-8672-0768-2FB5B6E7D8CD}"/>
          </ac:spMkLst>
        </pc:spChg>
        <pc:picChg chg="add mod ord">
          <ac:chgData name="Robert McDowell" userId="396c8ecec6dce893" providerId="LiveId" clId="{9148B052-D2FE-4EB4-B753-F197A091A902}" dt="2023-09-15T18:19:24.086" v="151" actId="14100"/>
          <ac:picMkLst>
            <pc:docMk/>
            <pc:sldMk cId="4262460350" sldId="259"/>
            <ac:picMk id="5" creationId="{77523929-4354-09DF-E907-578DB0CDFC2D}"/>
          </ac:picMkLst>
        </pc:picChg>
      </pc:sldChg>
      <pc:sldChg chg="addSp delSp modSp new mod modAnim">
        <pc:chgData name="Robert McDowell" userId="396c8ecec6dce893" providerId="LiveId" clId="{9148B052-D2FE-4EB4-B753-F197A091A902}" dt="2023-09-16T00:37:35.757" v="236" actId="122"/>
        <pc:sldMkLst>
          <pc:docMk/>
          <pc:sldMk cId="2976089964" sldId="260"/>
        </pc:sldMkLst>
        <pc:spChg chg="mod">
          <ac:chgData name="Robert McDowell" userId="396c8ecec6dce893" providerId="LiveId" clId="{9148B052-D2FE-4EB4-B753-F197A091A902}" dt="2023-09-16T00:36:42.771" v="233" actId="207"/>
          <ac:spMkLst>
            <pc:docMk/>
            <pc:sldMk cId="2976089964" sldId="260"/>
            <ac:spMk id="2" creationId="{F75131BB-290E-4D97-03BF-E09C5611FEFC}"/>
          </ac:spMkLst>
        </pc:spChg>
        <pc:spChg chg="mod">
          <ac:chgData name="Robert McDowell" userId="396c8ecec6dce893" providerId="LiveId" clId="{9148B052-D2FE-4EB4-B753-F197A091A902}" dt="2023-09-16T00:37:35.757" v="236" actId="122"/>
          <ac:spMkLst>
            <pc:docMk/>
            <pc:sldMk cId="2976089964" sldId="260"/>
            <ac:spMk id="3" creationId="{479B78D9-18C6-7A15-5ED3-667820DC0C51}"/>
          </ac:spMkLst>
        </pc:spChg>
        <pc:spChg chg="add del mod">
          <ac:chgData name="Robert McDowell" userId="396c8ecec6dce893" providerId="LiveId" clId="{9148B052-D2FE-4EB4-B753-F197A091A902}" dt="2023-09-15T18:24:26.987" v="186" actId="21"/>
          <ac:spMkLst>
            <pc:docMk/>
            <pc:sldMk cId="2976089964" sldId="260"/>
            <ac:spMk id="6" creationId="{0EBE7514-9E16-4F71-F892-5EE71423B916}"/>
          </ac:spMkLst>
        </pc:spChg>
        <pc:spChg chg="add mod">
          <ac:chgData name="Robert McDowell" userId="396c8ecec6dce893" providerId="LiveId" clId="{9148B052-D2FE-4EB4-B753-F197A091A902}" dt="2023-09-16T00:33:41.396" v="203" actId="26606"/>
          <ac:spMkLst>
            <pc:docMk/>
            <pc:sldMk cId="2976089964" sldId="260"/>
            <ac:spMk id="6" creationId="{1570468E-5B31-12F5-E307-7BBFBB70A7CF}"/>
          </ac:spMkLst>
        </pc:spChg>
        <pc:spChg chg="add del mod">
          <ac:chgData name="Robert McDowell" userId="396c8ecec6dce893" providerId="LiveId" clId="{9148B052-D2FE-4EB4-B753-F197A091A902}" dt="2023-09-15T18:25:32.823" v="190" actId="21"/>
          <ac:spMkLst>
            <pc:docMk/>
            <pc:sldMk cId="2976089964" sldId="260"/>
            <ac:spMk id="9" creationId="{DC368349-139E-C3E1-152D-617C383963A9}"/>
          </ac:spMkLst>
        </pc:spChg>
        <pc:spChg chg="add del">
          <ac:chgData name="Robert McDowell" userId="396c8ecec6dce893" providerId="LiveId" clId="{9148B052-D2FE-4EB4-B753-F197A091A902}" dt="2023-09-16T00:33:41.388" v="202" actId="26606"/>
          <ac:spMkLst>
            <pc:docMk/>
            <pc:sldMk cId="2976089964" sldId="260"/>
            <ac:spMk id="11" creationId="{FE3DA1AA-4BBD-31B3-0380-BB0333A77B3A}"/>
          </ac:spMkLst>
        </pc:spChg>
        <pc:spChg chg="add del">
          <ac:chgData name="Robert McDowell" userId="396c8ecec6dce893" providerId="LiveId" clId="{9148B052-D2FE-4EB4-B753-F197A091A902}" dt="2023-09-16T00:33:41.388" v="202" actId="26606"/>
          <ac:spMkLst>
            <pc:docMk/>
            <pc:sldMk cId="2976089964" sldId="260"/>
            <ac:spMk id="13" creationId="{1708E09F-170D-14D7-B0A7-90CEA3BF602E}"/>
          </ac:spMkLst>
        </pc:spChg>
        <pc:spChg chg="add del">
          <ac:chgData name="Robert McDowell" userId="396c8ecec6dce893" providerId="LiveId" clId="{9148B052-D2FE-4EB4-B753-F197A091A902}" dt="2023-09-16T00:33:41.388" v="202" actId="26606"/>
          <ac:spMkLst>
            <pc:docMk/>
            <pc:sldMk cId="2976089964" sldId="260"/>
            <ac:spMk id="15" creationId="{F76A1578-4BAB-8672-0768-2FB5B6E7D8CD}"/>
          </ac:spMkLst>
        </pc:spChg>
        <pc:spChg chg="add">
          <ac:chgData name="Robert McDowell" userId="396c8ecec6dce893" providerId="LiveId" clId="{9148B052-D2FE-4EB4-B753-F197A091A902}" dt="2023-09-16T00:33:41.396" v="203" actId="26606"/>
          <ac:spMkLst>
            <pc:docMk/>
            <pc:sldMk cId="2976089964" sldId="260"/>
            <ac:spMk id="17" creationId="{FE3DA1AA-4BBD-31B3-0380-BB0333A77B3A}"/>
          </ac:spMkLst>
        </pc:spChg>
        <pc:spChg chg="add">
          <ac:chgData name="Robert McDowell" userId="396c8ecec6dce893" providerId="LiveId" clId="{9148B052-D2FE-4EB4-B753-F197A091A902}" dt="2023-09-16T00:33:41.396" v="203" actId="26606"/>
          <ac:spMkLst>
            <pc:docMk/>
            <pc:sldMk cId="2976089964" sldId="260"/>
            <ac:spMk id="18" creationId="{1708E09F-170D-14D7-B0A7-90CEA3BF602E}"/>
          </ac:spMkLst>
        </pc:spChg>
        <pc:spChg chg="add">
          <ac:chgData name="Robert McDowell" userId="396c8ecec6dce893" providerId="LiveId" clId="{9148B052-D2FE-4EB4-B753-F197A091A902}" dt="2023-09-16T00:33:41.396" v="203" actId="26606"/>
          <ac:spMkLst>
            <pc:docMk/>
            <pc:sldMk cId="2976089964" sldId="260"/>
            <ac:spMk id="19" creationId="{F76A1578-4BAB-8672-0768-2FB5B6E7D8CD}"/>
          </ac:spMkLst>
        </pc:spChg>
        <pc:picChg chg="add mod ord">
          <ac:chgData name="Robert McDowell" userId="396c8ecec6dce893" providerId="LiveId" clId="{9148B052-D2FE-4EB4-B753-F197A091A902}" dt="2023-09-16T00:36:01.841" v="226" actId="1076"/>
          <ac:picMkLst>
            <pc:docMk/>
            <pc:sldMk cId="2976089964" sldId="260"/>
            <ac:picMk id="5" creationId="{0186AE69-6D58-AD74-6937-70A74F855365}"/>
          </ac:picMkLst>
        </pc:picChg>
        <pc:picChg chg="add del mod">
          <ac:chgData name="Robert McDowell" userId="396c8ecec6dce893" providerId="LiveId" clId="{9148B052-D2FE-4EB4-B753-F197A091A902}" dt="2023-09-15T18:24:26.987" v="186" actId="21"/>
          <ac:picMkLst>
            <pc:docMk/>
            <pc:sldMk cId="2976089964" sldId="260"/>
            <ac:picMk id="5" creationId="{DCF8B751-CDBC-1BED-2FD6-1EA5DBB05783}"/>
          </ac:picMkLst>
        </pc:picChg>
        <pc:picChg chg="add del mod">
          <ac:chgData name="Robert McDowell" userId="396c8ecec6dce893" providerId="LiveId" clId="{9148B052-D2FE-4EB4-B753-F197A091A902}" dt="2023-09-15T18:25:32.823" v="190" actId="21"/>
          <ac:picMkLst>
            <pc:docMk/>
            <pc:sldMk cId="2976089964" sldId="260"/>
            <ac:picMk id="8" creationId="{904254B9-630A-94C7-8A6C-BF9E45826263}"/>
          </ac:picMkLst>
        </pc:picChg>
      </pc:sldChg>
      <pc:sldChg chg="addSp delSp modSp new del mod">
        <pc:chgData name="Robert McDowell" userId="396c8ecec6dce893" providerId="LiveId" clId="{9148B052-D2FE-4EB4-B753-F197A091A902}" dt="2023-09-16T00:51:37.406" v="483" actId="2696"/>
        <pc:sldMkLst>
          <pc:docMk/>
          <pc:sldMk cId="1036621586" sldId="261"/>
        </pc:sldMkLst>
        <pc:spChg chg="del mod">
          <ac:chgData name="Robert McDowell" userId="396c8ecec6dce893" providerId="LiveId" clId="{9148B052-D2FE-4EB4-B753-F197A091A902}" dt="2023-09-15T18:24:36.172" v="188"/>
          <ac:spMkLst>
            <pc:docMk/>
            <pc:sldMk cId="1036621586" sldId="261"/>
            <ac:spMk id="3" creationId="{5D0B44BE-E623-0044-BBF4-4381A7437B68}"/>
          </ac:spMkLst>
        </pc:spChg>
        <pc:picChg chg="add mod">
          <ac:chgData name="Robert McDowell" userId="396c8ecec6dce893" providerId="LiveId" clId="{9148B052-D2FE-4EB4-B753-F197A091A902}" dt="2023-09-15T18:24:36.172" v="188"/>
          <ac:picMkLst>
            <pc:docMk/>
            <pc:sldMk cId="1036621586" sldId="261"/>
            <ac:picMk id="4" creationId="{9F068E53-F15E-6A3E-ED50-32C41A92FB68}"/>
          </ac:picMkLst>
        </pc:picChg>
      </pc:sldChg>
      <pc:sldChg chg="addSp delSp modSp new mod ord modClrScheme chgLayout">
        <pc:chgData name="Robert McDowell" userId="396c8ecec6dce893" providerId="LiveId" clId="{9148B052-D2FE-4EB4-B753-F197A091A902}" dt="2023-09-16T00:44:09.182" v="311" actId="1076"/>
        <pc:sldMkLst>
          <pc:docMk/>
          <pc:sldMk cId="1432331703" sldId="262"/>
        </pc:sldMkLst>
        <pc:spChg chg="add del">
          <ac:chgData name="Robert McDowell" userId="396c8ecec6dce893" providerId="LiveId" clId="{9148B052-D2FE-4EB4-B753-F197A091A902}" dt="2023-09-15T18:26:07.585" v="195" actId="26606"/>
          <ac:spMkLst>
            <pc:docMk/>
            <pc:sldMk cId="1432331703" sldId="262"/>
            <ac:spMk id="2" creationId="{D89C71A3-4635-0D05-2842-5909D8F6289D}"/>
          </ac:spMkLst>
        </pc:spChg>
        <pc:spChg chg="add del">
          <ac:chgData name="Robert McDowell" userId="396c8ecec6dce893" providerId="LiveId" clId="{9148B052-D2FE-4EB4-B753-F197A091A902}" dt="2023-09-15T18:26:07.585" v="195" actId="26606"/>
          <ac:spMkLst>
            <pc:docMk/>
            <pc:sldMk cId="1432331703" sldId="262"/>
            <ac:spMk id="3" creationId="{1E190765-6130-68A4-BFEC-4BE374866240}"/>
          </ac:spMkLst>
        </pc:spChg>
        <pc:spChg chg="add del mod">
          <ac:chgData name="Robert McDowell" userId="396c8ecec6dce893" providerId="LiveId" clId="{9148B052-D2FE-4EB4-B753-F197A091A902}" dt="2023-09-15T18:26:07.569" v="194" actId="26606"/>
          <ac:spMkLst>
            <pc:docMk/>
            <pc:sldMk cId="1432331703" sldId="262"/>
            <ac:spMk id="9" creationId="{DD084BC9-9589-DA0E-171E-997C32DCC0AD}"/>
          </ac:spMkLst>
        </pc:spChg>
        <pc:spChg chg="add del mod">
          <ac:chgData name="Robert McDowell" userId="396c8ecec6dce893" providerId="LiveId" clId="{9148B052-D2FE-4EB4-B753-F197A091A902}" dt="2023-09-15T18:26:07.569" v="194" actId="26606"/>
          <ac:spMkLst>
            <pc:docMk/>
            <pc:sldMk cId="1432331703" sldId="262"/>
            <ac:spMk id="11" creationId="{F8FE6C11-B56E-D593-91F8-4157FCB4AFD4}"/>
          </ac:spMkLst>
        </pc:spChg>
        <pc:spChg chg="add del mod">
          <ac:chgData name="Robert McDowell" userId="396c8ecec6dce893" providerId="LiveId" clId="{9148B052-D2FE-4EB4-B753-F197A091A902}" dt="2023-09-15T18:26:07.569" v="194" actId="26606"/>
          <ac:spMkLst>
            <pc:docMk/>
            <pc:sldMk cId="1432331703" sldId="262"/>
            <ac:spMk id="13" creationId="{6D3A378B-30F2-677E-ADE3-D99793471434}"/>
          </ac:spMkLst>
        </pc:spChg>
        <pc:spChg chg="add del mod">
          <ac:chgData name="Robert McDowell" userId="396c8ecec6dce893" providerId="LiveId" clId="{9148B052-D2FE-4EB4-B753-F197A091A902}" dt="2023-09-15T18:26:07.569" v="194" actId="26606"/>
          <ac:spMkLst>
            <pc:docMk/>
            <pc:sldMk cId="1432331703" sldId="262"/>
            <ac:spMk id="15" creationId="{9C23378E-16EF-7D77-ECA0-65A9A9CBCAEA}"/>
          </ac:spMkLst>
        </pc:spChg>
        <pc:spChg chg="add del mod">
          <ac:chgData name="Robert McDowell" userId="396c8ecec6dce893" providerId="LiveId" clId="{9148B052-D2FE-4EB4-B753-F197A091A902}" dt="2023-09-15T18:26:07.569" v="194" actId="26606"/>
          <ac:spMkLst>
            <pc:docMk/>
            <pc:sldMk cId="1432331703" sldId="262"/>
            <ac:spMk id="17" creationId="{EE0CB3F7-D607-DD27-6318-D95A7FBB1439}"/>
          </ac:spMkLst>
        </pc:spChg>
        <pc:spChg chg="add mod">
          <ac:chgData name="Robert McDowell" userId="396c8ecec6dce893" providerId="LiveId" clId="{9148B052-D2FE-4EB4-B753-F197A091A902}" dt="2023-09-16T00:42:12.305" v="299" actId="207"/>
          <ac:spMkLst>
            <pc:docMk/>
            <pc:sldMk cId="1432331703" sldId="262"/>
            <ac:spMk id="19" creationId="{D6392F56-1722-D6DE-1D19-AA2EB4AEE4DD}"/>
          </ac:spMkLst>
        </pc:spChg>
        <pc:spChg chg="add mod">
          <ac:chgData name="Robert McDowell" userId="396c8ecec6dce893" providerId="LiveId" clId="{9148B052-D2FE-4EB4-B753-F197A091A902}" dt="2023-09-16T00:42:51.419" v="309" actId="113"/>
          <ac:spMkLst>
            <pc:docMk/>
            <pc:sldMk cId="1432331703" sldId="262"/>
            <ac:spMk id="20" creationId="{3E535F73-B955-85FB-0331-EE9FD753C075}"/>
          </ac:spMkLst>
        </pc:spChg>
        <pc:spChg chg="add">
          <ac:chgData name="Robert McDowell" userId="396c8ecec6dce893" providerId="LiveId" clId="{9148B052-D2FE-4EB4-B753-F197A091A902}" dt="2023-09-15T18:26:07.585" v="195" actId="26606"/>
          <ac:spMkLst>
            <pc:docMk/>
            <pc:sldMk cId="1432331703" sldId="262"/>
            <ac:spMk id="21" creationId="{FE3DA1AA-4BBD-31B3-0380-BB0333A77B3A}"/>
          </ac:spMkLst>
        </pc:spChg>
        <pc:spChg chg="add">
          <ac:chgData name="Robert McDowell" userId="396c8ecec6dce893" providerId="LiveId" clId="{9148B052-D2FE-4EB4-B753-F197A091A902}" dt="2023-09-15T18:26:07.585" v="195" actId="26606"/>
          <ac:spMkLst>
            <pc:docMk/>
            <pc:sldMk cId="1432331703" sldId="262"/>
            <ac:spMk id="22" creationId="{1708E09F-170D-14D7-B0A7-90CEA3BF602E}"/>
          </ac:spMkLst>
        </pc:spChg>
        <pc:spChg chg="add">
          <ac:chgData name="Robert McDowell" userId="396c8ecec6dce893" providerId="LiveId" clId="{9148B052-D2FE-4EB4-B753-F197A091A902}" dt="2023-09-15T18:26:07.585" v="195" actId="26606"/>
          <ac:spMkLst>
            <pc:docMk/>
            <pc:sldMk cId="1432331703" sldId="262"/>
            <ac:spMk id="23" creationId="{F76A1578-4BAB-8672-0768-2FB5B6E7D8CD}"/>
          </ac:spMkLst>
        </pc:spChg>
        <pc:picChg chg="add mod">
          <ac:chgData name="Robert McDowell" userId="396c8ecec6dce893" providerId="LiveId" clId="{9148B052-D2FE-4EB4-B753-F197A091A902}" dt="2023-09-16T00:44:09.182" v="311" actId="1076"/>
          <ac:picMkLst>
            <pc:docMk/>
            <pc:sldMk cId="1432331703" sldId="262"/>
            <ac:picMk id="4" creationId="{57822301-F4CE-A8C1-9384-91020B98F373}"/>
          </ac:picMkLst>
        </pc:picChg>
      </pc:sldChg>
      <pc:sldChg chg="addSp delSp modSp new mod">
        <pc:chgData name="Robert McDowell" userId="396c8ecec6dce893" providerId="LiveId" clId="{9148B052-D2FE-4EB4-B753-F197A091A902}" dt="2023-09-21T19:51:31.603" v="520" actId="14100"/>
        <pc:sldMkLst>
          <pc:docMk/>
          <pc:sldMk cId="2395737704" sldId="263"/>
        </pc:sldMkLst>
        <pc:spChg chg="mod">
          <ac:chgData name="Robert McDowell" userId="396c8ecec6dce893" providerId="LiveId" clId="{9148B052-D2FE-4EB4-B753-F197A091A902}" dt="2023-09-21T19:50:27.031" v="519" actId="115"/>
          <ac:spMkLst>
            <pc:docMk/>
            <pc:sldMk cId="2395737704" sldId="263"/>
            <ac:spMk id="2" creationId="{6495052F-6F78-19D4-EDE8-A0432302E13C}"/>
          </ac:spMkLst>
        </pc:spChg>
        <pc:spChg chg="del">
          <ac:chgData name="Robert McDowell" userId="396c8ecec6dce893" providerId="LiveId" clId="{9148B052-D2FE-4EB4-B753-F197A091A902}" dt="2023-09-21T19:46:17.893" v="491" actId="931"/>
          <ac:spMkLst>
            <pc:docMk/>
            <pc:sldMk cId="2395737704" sldId="263"/>
            <ac:spMk id="3" creationId="{A989913D-5790-E704-2EFD-16D36420FEF8}"/>
          </ac:spMkLst>
        </pc:spChg>
        <pc:spChg chg="add del">
          <ac:chgData name="Robert McDowell" userId="396c8ecec6dce893" providerId="LiveId" clId="{9148B052-D2FE-4EB4-B753-F197A091A902}" dt="2023-09-21T19:47:03.869" v="493" actId="26606"/>
          <ac:spMkLst>
            <pc:docMk/>
            <pc:sldMk cId="2395737704" sldId="263"/>
            <ac:spMk id="10" creationId="{3E535F73-B955-85FB-0331-EE9FD753C075}"/>
          </ac:spMkLst>
        </pc:spChg>
        <pc:spChg chg="add del">
          <ac:chgData name="Robert McDowell" userId="396c8ecec6dce893" providerId="LiveId" clId="{9148B052-D2FE-4EB4-B753-F197A091A902}" dt="2023-09-21T19:47:03.869" v="493" actId="26606"/>
          <ac:spMkLst>
            <pc:docMk/>
            <pc:sldMk cId="2395737704" sldId="263"/>
            <ac:spMk id="12" creationId="{FE3DA1AA-4BBD-31B3-0380-BB0333A77B3A}"/>
          </ac:spMkLst>
        </pc:spChg>
        <pc:spChg chg="add del">
          <ac:chgData name="Robert McDowell" userId="396c8ecec6dce893" providerId="LiveId" clId="{9148B052-D2FE-4EB4-B753-F197A091A902}" dt="2023-09-21T19:47:03.869" v="493" actId="26606"/>
          <ac:spMkLst>
            <pc:docMk/>
            <pc:sldMk cId="2395737704" sldId="263"/>
            <ac:spMk id="14" creationId="{1708E09F-170D-14D7-B0A7-90CEA3BF602E}"/>
          </ac:spMkLst>
        </pc:spChg>
        <pc:spChg chg="add del">
          <ac:chgData name="Robert McDowell" userId="396c8ecec6dce893" providerId="LiveId" clId="{9148B052-D2FE-4EB4-B753-F197A091A902}" dt="2023-09-21T19:47:03.869" v="493" actId="26606"/>
          <ac:spMkLst>
            <pc:docMk/>
            <pc:sldMk cId="2395737704" sldId="263"/>
            <ac:spMk id="16" creationId="{F76A1578-4BAB-8672-0768-2FB5B6E7D8CD}"/>
          </ac:spMkLst>
        </pc:spChg>
        <pc:spChg chg="add del">
          <ac:chgData name="Robert McDowell" userId="396c8ecec6dce893" providerId="LiveId" clId="{9148B052-D2FE-4EB4-B753-F197A091A902}" dt="2023-09-21T19:47:37.417" v="495" actId="26606"/>
          <ac:spMkLst>
            <pc:docMk/>
            <pc:sldMk cId="2395737704" sldId="263"/>
            <ac:spMk id="18" creationId="{3E535F73-B955-85FB-0331-EE9FD753C075}"/>
          </ac:spMkLst>
        </pc:spChg>
        <pc:spChg chg="add mod">
          <ac:chgData name="Robert McDowell" userId="396c8ecec6dce893" providerId="LiveId" clId="{9148B052-D2FE-4EB4-B753-F197A091A902}" dt="2023-09-21T19:47:37.417" v="495" actId="26606"/>
          <ac:spMkLst>
            <pc:docMk/>
            <pc:sldMk cId="2395737704" sldId="263"/>
            <ac:spMk id="19" creationId="{FE3DA1AA-4BBD-31B3-0380-BB0333A77B3A}"/>
          </ac:spMkLst>
        </pc:spChg>
        <pc:spChg chg="add mod">
          <ac:chgData name="Robert McDowell" userId="396c8ecec6dce893" providerId="LiveId" clId="{9148B052-D2FE-4EB4-B753-F197A091A902}" dt="2023-09-21T19:47:37.417" v="495" actId="26606"/>
          <ac:spMkLst>
            <pc:docMk/>
            <pc:sldMk cId="2395737704" sldId="263"/>
            <ac:spMk id="20" creationId="{1708E09F-170D-14D7-B0A7-90CEA3BF602E}"/>
          </ac:spMkLst>
        </pc:spChg>
        <pc:spChg chg="add mod">
          <ac:chgData name="Robert McDowell" userId="396c8ecec6dce893" providerId="LiveId" clId="{9148B052-D2FE-4EB4-B753-F197A091A902}" dt="2023-09-21T19:47:37.417" v="495" actId="26606"/>
          <ac:spMkLst>
            <pc:docMk/>
            <pc:sldMk cId="2395737704" sldId="263"/>
            <ac:spMk id="21" creationId="{F76A1578-4BAB-8672-0768-2FB5B6E7D8CD}"/>
          </ac:spMkLst>
        </pc:spChg>
        <pc:spChg chg="add del">
          <ac:chgData name="Robert McDowell" userId="396c8ecec6dce893" providerId="LiveId" clId="{9148B052-D2FE-4EB4-B753-F197A091A902}" dt="2023-09-21T19:48:04.834" v="497" actId="26606"/>
          <ac:spMkLst>
            <pc:docMk/>
            <pc:sldMk cId="2395737704" sldId="263"/>
            <ac:spMk id="26" creationId="{3E535F73-B955-85FB-0331-EE9FD753C075}"/>
          </ac:spMkLst>
        </pc:spChg>
        <pc:spChg chg="add del">
          <ac:chgData name="Robert McDowell" userId="396c8ecec6dce893" providerId="LiveId" clId="{9148B052-D2FE-4EB4-B753-F197A091A902}" dt="2023-09-21T19:49:11.978" v="499" actId="26606"/>
          <ac:spMkLst>
            <pc:docMk/>
            <pc:sldMk cId="2395737704" sldId="263"/>
            <ac:spMk id="31" creationId="{3E535F73-B955-85FB-0331-EE9FD753C075}"/>
          </ac:spMkLst>
        </pc:spChg>
        <pc:spChg chg="add del">
          <ac:chgData name="Robert McDowell" userId="396c8ecec6dce893" providerId="LiveId" clId="{9148B052-D2FE-4EB4-B753-F197A091A902}" dt="2023-09-21T19:49:33.196" v="501" actId="26606"/>
          <ac:spMkLst>
            <pc:docMk/>
            <pc:sldMk cId="2395737704" sldId="263"/>
            <ac:spMk id="36" creationId="{3E535F73-B955-85FB-0331-EE9FD753C075}"/>
          </ac:spMkLst>
        </pc:spChg>
        <pc:spChg chg="add mod">
          <ac:chgData name="Robert McDowell" userId="396c8ecec6dce893" providerId="LiveId" clId="{9148B052-D2FE-4EB4-B753-F197A091A902}" dt="2023-09-21T19:50:05.970" v="516" actId="14100"/>
          <ac:spMkLst>
            <pc:docMk/>
            <pc:sldMk cId="2395737704" sldId="263"/>
            <ac:spMk id="41" creationId="{3E535F73-B955-85FB-0331-EE9FD753C075}"/>
          </ac:spMkLst>
        </pc:spChg>
        <pc:picChg chg="add mod">
          <ac:chgData name="Robert McDowell" userId="396c8ecec6dce893" providerId="LiveId" clId="{9148B052-D2FE-4EB4-B753-F197A091A902}" dt="2023-09-21T19:51:31.603" v="520" actId="14100"/>
          <ac:picMkLst>
            <pc:docMk/>
            <pc:sldMk cId="2395737704" sldId="263"/>
            <ac:picMk id="5" creationId="{3BBD629C-A27C-10E3-7B5F-6908658891EE}"/>
          </ac:picMkLst>
        </pc:picChg>
      </pc:sldChg>
      <pc:sldMasterChg chg="del delSldLayout">
        <pc:chgData name="Robert McDowell" userId="396c8ecec6dce893" providerId="LiveId" clId="{9148B052-D2FE-4EB4-B753-F197A091A902}" dt="2023-09-15T17:57:55.350" v="9" actId="26606"/>
        <pc:sldMasterMkLst>
          <pc:docMk/>
          <pc:sldMasterMk cId="3620449699" sldId="2147483648"/>
        </pc:sldMasterMkLst>
        <pc:sldLayoutChg chg="del">
          <pc:chgData name="Robert McDowell" userId="396c8ecec6dce893" providerId="LiveId" clId="{9148B052-D2FE-4EB4-B753-F197A091A902}" dt="2023-09-15T17:57:55.350" v="9" actId="26606"/>
          <pc:sldLayoutMkLst>
            <pc:docMk/>
            <pc:sldMasterMk cId="3620449699" sldId="2147483648"/>
            <pc:sldLayoutMk cId="599157890" sldId="2147483649"/>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1453294790" sldId="2147483650"/>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2876780946" sldId="2147483651"/>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2934589269" sldId="2147483652"/>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2394919460" sldId="2147483653"/>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822394088" sldId="2147483654"/>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2573286292" sldId="2147483655"/>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2057203980" sldId="2147483656"/>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435550509" sldId="2147483657"/>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208084995" sldId="2147483658"/>
          </pc:sldLayoutMkLst>
        </pc:sldLayoutChg>
        <pc:sldLayoutChg chg="del">
          <pc:chgData name="Robert McDowell" userId="396c8ecec6dce893" providerId="LiveId" clId="{9148B052-D2FE-4EB4-B753-F197A091A902}" dt="2023-09-15T17:57:55.350" v="9" actId="26606"/>
          <pc:sldLayoutMkLst>
            <pc:docMk/>
            <pc:sldMasterMk cId="3620449699" sldId="2147483648"/>
            <pc:sldLayoutMk cId="1302370576" sldId="2147483659"/>
          </pc:sldLayoutMkLst>
        </pc:sldLayoutChg>
      </pc:sldMasterChg>
      <pc:sldMasterChg chg="add del addSldLayout delSldLayout">
        <pc:chgData name="Robert McDowell" userId="396c8ecec6dce893" providerId="LiveId" clId="{9148B052-D2FE-4EB4-B753-F197A091A902}" dt="2023-09-15T17:58:53.873" v="16" actId="26606"/>
        <pc:sldMasterMkLst>
          <pc:docMk/>
          <pc:sldMasterMk cId="15216385" sldId="2147483751"/>
        </pc:sldMasterMkLst>
        <pc:sldLayoutChg chg="add del">
          <pc:chgData name="Robert McDowell" userId="396c8ecec6dce893" providerId="LiveId" clId="{9148B052-D2FE-4EB4-B753-F197A091A902}" dt="2023-09-15T17:58:53.873" v="16" actId="26606"/>
          <pc:sldLayoutMkLst>
            <pc:docMk/>
            <pc:sldMasterMk cId="15216385" sldId="2147483751"/>
            <pc:sldLayoutMk cId="3885944714" sldId="2147483740"/>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81852993" sldId="2147483741"/>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4269209785" sldId="2147483742"/>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779068149" sldId="2147483743"/>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020560798" sldId="2147483744"/>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08063648" sldId="2147483745"/>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090152249" sldId="2147483746"/>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702153983" sldId="2147483747"/>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015939502" sldId="2147483748"/>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834121586" sldId="2147483749"/>
          </pc:sldLayoutMkLst>
        </pc:sldLayoutChg>
        <pc:sldLayoutChg chg="add del">
          <pc:chgData name="Robert McDowell" userId="396c8ecec6dce893" providerId="LiveId" clId="{9148B052-D2FE-4EB4-B753-F197A091A902}" dt="2023-09-15T17:58:53.873" v="16" actId="26606"/>
          <pc:sldLayoutMkLst>
            <pc:docMk/>
            <pc:sldMasterMk cId="15216385" sldId="2147483751"/>
            <pc:sldLayoutMk cId="39380984" sldId="2147483750"/>
          </pc:sldLayoutMkLst>
        </pc:sldLayoutChg>
      </pc:sldMasterChg>
      <pc:sldMasterChg chg="add addSldLayout">
        <pc:chgData name="Robert McDowell" userId="396c8ecec6dce893" providerId="LiveId" clId="{9148B052-D2FE-4EB4-B753-F197A091A902}" dt="2023-09-15T17:58:53.873" v="16" actId="26606"/>
        <pc:sldMasterMkLst>
          <pc:docMk/>
          <pc:sldMasterMk cId="3597036141" sldId="2147483814"/>
        </pc:sldMasterMkLst>
        <pc:sldLayoutChg chg="add">
          <pc:chgData name="Robert McDowell" userId="396c8ecec6dce893" providerId="LiveId" clId="{9148B052-D2FE-4EB4-B753-F197A091A902}" dt="2023-09-15T17:58:53.873" v="16" actId="26606"/>
          <pc:sldLayoutMkLst>
            <pc:docMk/>
            <pc:sldMasterMk cId="3597036141" sldId="2147483814"/>
            <pc:sldLayoutMk cId="1936657166" sldId="2147483803"/>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48729754" sldId="2147483804"/>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398274888" sldId="2147483805"/>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2127027940" sldId="2147483806"/>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2698440491" sldId="2147483807"/>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1244099698" sldId="2147483808"/>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2479743171" sldId="2147483809"/>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2180768754" sldId="2147483810"/>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1566716674" sldId="2147483811"/>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2062131445" sldId="2147483812"/>
          </pc:sldLayoutMkLst>
        </pc:sldLayoutChg>
        <pc:sldLayoutChg chg="add">
          <pc:chgData name="Robert McDowell" userId="396c8ecec6dce893" providerId="LiveId" clId="{9148B052-D2FE-4EB4-B753-F197A091A902}" dt="2023-09-15T17:58:53.873" v="16" actId="26606"/>
          <pc:sldLayoutMkLst>
            <pc:docMk/>
            <pc:sldMasterMk cId="3597036141" sldId="2147483814"/>
            <pc:sldLayoutMk cId="1185637998" sldId="21474838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9AB25-0E49-44B7-ABBB-AA56BFDC38B1}"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A5F97-A199-4831-9B0B-6D6A72862ABB}" type="slidenum">
              <a:rPr lang="en-US" smtClean="0"/>
              <a:t>‹#›</a:t>
            </a:fld>
            <a:endParaRPr lang="en-US"/>
          </a:p>
        </p:txBody>
      </p:sp>
    </p:spTree>
    <p:extLst>
      <p:ext uri="{BB962C8B-B14F-4D97-AF65-F5344CB8AC3E}">
        <p14:creationId xmlns:p14="http://schemas.microsoft.com/office/powerpoint/2010/main" val="122649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0F2B0AB0-21E8-42BF-8EA6-8A1909B1BAD9}" type="datetime1">
              <a:rPr lang="en-US" smtClean="0"/>
              <a:t>9/21/2023</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47974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93B0A177-A2C4-4146-BCB0-B4A74D1EA562}" type="datetime1">
              <a:rPr lang="en-US" smtClean="0"/>
              <a:t>9/21/2023</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2702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6BC7A146-CB08-495C-89A9-AE2A206705E2}" type="datetime1">
              <a:rPr lang="en-US" smtClean="0"/>
              <a:t>9/21/2023</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409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2ED86218-C076-4B06-91DB-A4CFE9A34199}" type="datetime1">
              <a:rPr lang="en-US" smtClean="0"/>
              <a:t>9/21/2023</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8076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F94586FA-AEAC-4A8E-8A12-1026E36EA6D8}" type="datetime1">
              <a:rPr lang="en-US" smtClean="0"/>
              <a:t>9/21/2023</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56671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2016A8FE-AED9-4DB9-9441-A67A1F49BA95}" type="datetime1">
              <a:rPr lang="en-US" smtClean="0"/>
              <a:t>9/21/2023</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06213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336E60EC-76C9-4D8F-8F9E-65D4B619A22D}" type="datetime1">
              <a:rPr lang="en-US" smtClean="0"/>
              <a:t>9/21/2023</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18563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0BE9BDD1-DE59-4F89-B15F-199F88BDB822}" type="datetime1">
              <a:rPr lang="en-US" smtClean="0"/>
              <a:t>9/21/2023</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69844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4E2AB7A2-4BA9-44E5-8165-C8288B42FFAC}" type="datetime1">
              <a:rPr lang="en-US" smtClean="0"/>
              <a:t>9/21/2023</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93665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E8E29667-ADFD-455A-BC3D-6C291CE4F9F1}" type="datetime1">
              <a:rPr lang="en-US" smtClean="0"/>
              <a:t>9/21/2023</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872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0D6196E9-955E-4555-8C5B-F7ED929CBC32}" type="datetime1">
              <a:rPr lang="en-US" smtClean="0"/>
              <a:t>9/21/2023</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9827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5B994819-724D-4BE5-A0EA-30DDF15EC365}" type="datetime1">
              <a:rPr lang="en-US" smtClean="0"/>
              <a:t>9/21/2023</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359703614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hymindoman.com/did-the-ancient-prophets-write-literally-or-metaphoricall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rucifixion_of_Jesus"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quotescosmos.com/bible/bible-concordance/1-Timothy.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en/view-image.php?image=220356&amp;picture=praying-hands-at-se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AA37442-EAE9-6CFC-AC74-44222B37F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AB4D40-3F7E-4F4F-D284-D993E6FF577F}"/>
              </a:ext>
            </a:extLst>
          </p:cNvPr>
          <p:cNvPicPr>
            <a:picLocks noChangeAspect="1"/>
          </p:cNvPicPr>
          <p:nvPr/>
        </p:nvPicPr>
        <p:blipFill rotWithShape="1">
          <a:blip r:embed="rId2"/>
          <a:srcRect t="14756" b="26803"/>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54117A24-9D5E-A791-A2F4-8C81AC60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60265" y="-960268"/>
            <a:ext cx="6857998" cy="8778533"/>
          </a:xfrm>
          <a:prstGeom prst="rect">
            <a:avLst/>
          </a:prstGeom>
          <a:gradFill>
            <a:gsLst>
              <a:gs pos="0">
                <a:srgbClr val="000000">
                  <a:alpha val="0"/>
                </a:srgbClr>
              </a:gs>
              <a:gs pos="56000">
                <a:srgbClr val="000000">
                  <a:alpha val="58000"/>
                </a:srgbClr>
              </a:gs>
              <a:gs pos="100000">
                <a:srgbClr val="000000">
                  <a:alpha val="5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89C5F-9FD1-C3ED-B350-50F15A207D78}"/>
              </a:ext>
            </a:extLst>
          </p:cNvPr>
          <p:cNvSpPr>
            <a:spLocks noGrp="1"/>
          </p:cNvSpPr>
          <p:nvPr>
            <p:ph type="ctrTitle"/>
          </p:nvPr>
        </p:nvSpPr>
        <p:spPr>
          <a:xfrm>
            <a:off x="725214" y="1122363"/>
            <a:ext cx="10026869" cy="2305246"/>
          </a:xfrm>
        </p:spPr>
        <p:txBody>
          <a:bodyPr>
            <a:normAutofit/>
          </a:bodyPr>
          <a:lstStyle/>
          <a:p>
            <a:pPr algn="ctr"/>
            <a:r>
              <a:rPr lang="en-US" b="1" dirty="0">
                <a:solidFill>
                  <a:srgbClr val="FFFFFF"/>
                </a:solidFill>
              </a:rPr>
              <a:t>Absence—What Do I Do with My Doubt and Disappointment?</a:t>
            </a:r>
          </a:p>
        </p:txBody>
      </p:sp>
      <p:sp>
        <p:nvSpPr>
          <p:cNvPr id="3" name="Subtitle 2">
            <a:extLst>
              <a:ext uri="{FF2B5EF4-FFF2-40B4-BE49-F238E27FC236}">
                <a16:creationId xmlns:a16="http://schemas.microsoft.com/office/drawing/2014/main" id="{3AA76E26-3B1A-8C99-E5B0-7C0AEE4A7330}"/>
              </a:ext>
            </a:extLst>
          </p:cNvPr>
          <p:cNvSpPr>
            <a:spLocks noGrp="1"/>
          </p:cNvSpPr>
          <p:nvPr>
            <p:ph type="subTitle" idx="1"/>
          </p:nvPr>
        </p:nvSpPr>
        <p:spPr>
          <a:xfrm>
            <a:off x="1066802" y="3549048"/>
            <a:ext cx="9448798" cy="1956278"/>
          </a:xfrm>
        </p:spPr>
        <p:txBody>
          <a:bodyPr>
            <a:normAutofit/>
          </a:bodyPr>
          <a:lstStyle/>
          <a:p>
            <a:pPr algn="ctr"/>
            <a:r>
              <a:rPr lang="en-US" b="1" dirty="0">
                <a:solidFill>
                  <a:srgbClr val="FFFFFF"/>
                </a:solidFill>
              </a:rPr>
              <a:t>Ch. 8</a:t>
            </a:r>
          </a:p>
          <a:p>
            <a:endParaRPr lang="en-US" dirty="0">
              <a:solidFill>
                <a:srgbClr val="FFFFFF"/>
              </a:solidFill>
            </a:endParaRPr>
          </a:p>
        </p:txBody>
      </p:sp>
    </p:spTree>
    <p:extLst>
      <p:ext uri="{BB962C8B-B14F-4D97-AF65-F5344CB8AC3E}">
        <p14:creationId xmlns:p14="http://schemas.microsoft.com/office/powerpoint/2010/main" val="79762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B23A-8632-4D2C-00E4-F8202A54D17D}"/>
              </a:ext>
            </a:extLst>
          </p:cNvPr>
          <p:cNvSpPr>
            <a:spLocks noGrp="1"/>
          </p:cNvSpPr>
          <p:nvPr>
            <p:ph type="title"/>
          </p:nvPr>
        </p:nvSpPr>
        <p:spPr>
          <a:xfrm>
            <a:off x="1066800" y="936841"/>
            <a:ext cx="8886884" cy="623945"/>
          </a:xfrm>
        </p:spPr>
        <p:txBody>
          <a:bodyPr/>
          <a:lstStyle/>
          <a:p>
            <a:r>
              <a:rPr lang="en-US" u="sng" dirty="0"/>
              <a:t>Scripture</a:t>
            </a:r>
            <a:r>
              <a:rPr lang="en-US" dirty="0"/>
              <a:t>        </a:t>
            </a:r>
            <a:r>
              <a:rPr lang="en-US" dirty="0">
                <a:solidFill>
                  <a:srgbClr val="0070C0"/>
                </a:solidFill>
              </a:rPr>
              <a:t>Matthew 26:57-58</a:t>
            </a:r>
          </a:p>
        </p:txBody>
      </p:sp>
      <p:sp>
        <p:nvSpPr>
          <p:cNvPr id="3" name="Content Placeholder 2">
            <a:extLst>
              <a:ext uri="{FF2B5EF4-FFF2-40B4-BE49-F238E27FC236}">
                <a16:creationId xmlns:a16="http://schemas.microsoft.com/office/drawing/2014/main" id="{2870BD2C-0D0E-DB9D-B4AF-D92DEB56E8FC}"/>
              </a:ext>
            </a:extLst>
          </p:cNvPr>
          <p:cNvSpPr>
            <a:spLocks noGrp="1"/>
          </p:cNvSpPr>
          <p:nvPr>
            <p:ph idx="1"/>
          </p:nvPr>
        </p:nvSpPr>
        <p:spPr>
          <a:xfrm>
            <a:off x="1069848" y="1686910"/>
            <a:ext cx="10092138" cy="4587766"/>
          </a:xfrm>
        </p:spPr>
        <p:txBody>
          <a:bodyPr>
            <a:normAutofit fontScale="92500" lnSpcReduction="10000"/>
          </a:bodyPr>
          <a:lstStyle/>
          <a:p>
            <a:pPr marL="0" indent="0">
              <a:buNone/>
            </a:pPr>
            <a:r>
              <a:rPr lang="en-US" sz="2400" b="1" dirty="0">
                <a:latin typeface="Cambria" panose="02040503050406030204" pitchFamily="18" charset="0"/>
                <a:ea typeface="Cambria" panose="02040503050406030204" pitchFamily="18" charset="0"/>
              </a:rPr>
              <a:t>1. Many prophecies given hundreds of years before were fulfilled during the trial of Jesus, His crucifixion and His resurrection. Let’s look at the following prophecies and discuss how they were fulfilled. </a:t>
            </a:r>
            <a:r>
              <a:rPr lang="en-US" dirty="0"/>
              <a:t>(p. 139-146)</a:t>
            </a:r>
          </a:p>
          <a:p>
            <a:pPr marL="0" indent="0">
              <a:buNone/>
            </a:pPr>
            <a:r>
              <a:rPr lang="en-US" b="1" dirty="0"/>
              <a:t>                   Psalm 41:9</a:t>
            </a:r>
          </a:p>
          <a:p>
            <a:pPr marL="0" indent="0">
              <a:buNone/>
            </a:pPr>
            <a:r>
              <a:rPr lang="en-US" b="1" dirty="0"/>
              <a:t>                   Psalm 2:12</a:t>
            </a:r>
          </a:p>
          <a:p>
            <a:pPr marL="0" indent="0">
              <a:buNone/>
            </a:pPr>
            <a:r>
              <a:rPr lang="en-US" b="1" dirty="0"/>
              <a:t>               Zechariah 13:7</a:t>
            </a:r>
          </a:p>
          <a:p>
            <a:pPr marL="0" indent="0">
              <a:buNone/>
            </a:pPr>
            <a:r>
              <a:rPr lang="en-US" b="1" dirty="0"/>
              <a:t>                  Psalm 22:7</a:t>
            </a:r>
          </a:p>
          <a:p>
            <a:pPr marL="0" indent="0">
              <a:buNone/>
            </a:pPr>
            <a:r>
              <a:rPr lang="en-US" b="1" dirty="0"/>
              <a:t>                 Psalm 22:18</a:t>
            </a:r>
          </a:p>
          <a:p>
            <a:pPr marL="0" indent="0">
              <a:buNone/>
            </a:pPr>
            <a:r>
              <a:rPr lang="en-US" b="1" dirty="0"/>
              <a:t>                 Psalm 34:20</a:t>
            </a:r>
          </a:p>
          <a:p>
            <a:pPr marL="0" indent="0">
              <a:buNone/>
            </a:pPr>
            <a:r>
              <a:rPr lang="en-US" b="1" dirty="0"/>
              <a:t>              Zechariah 12:10</a:t>
            </a:r>
          </a:p>
          <a:p>
            <a:pPr marL="0" indent="0">
              <a:buNone/>
            </a:pPr>
            <a:r>
              <a:rPr lang="en-US" b="1" dirty="0"/>
              <a:t>                 Psalm 31:5</a:t>
            </a:r>
          </a:p>
          <a:p>
            <a:pPr marL="0" indent="0">
              <a:buNone/>
            </a:pPr>
            <a:endParaRPr lang="en-US" dirty="0"/>
          </a:p>
        </p:txBody>
      </p:sp>
      <p:pic>
        <p:nvPicPr>
          <p:cNvPr id="5" name="Picture 4" descr="A close-up of a book&#10;&#10;Description automatically generated">
            <a:extLst>
              <a:ext uri="{FF2B5EF4-FFF2-40B4-BE49-F238E27FC236}">
                <a16:creationId xmlns:a16="http://schemas.microsoft.com/office/drawing/2014/main" id="{6919E98C-08AD-2123-9086-C9D6BE564E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0035" y="3027430"/>
            <a:ext cx="5165834" cy="3121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47ACC5C7-DF9D-2DF2-1661-153D1CDD90A9}"/>
              </a:ext>
            </a:extLst>
          </p:cNvPr>
          <p:cNvSpPr txBox="1"/>
          <p:nvPr/>
        </p:nvSpPr>
        <p:spPr>
          <a:xfrm>
            <a:off x="7520152" y="6973416"/>
            <a:ext cx="4251434" cy="230832"/>
          </a:xfrm>
          <a:prstGeom prst="rect">
            <a:avLst/>
          </a:prstGeom>
          <a:noFill/>
        </p:spPr>
        <p:txBody>
          <a:bodyPr wrap="square" rtlCol="0">
            <a:spAutoFit/>
          </a:bodyPr>
          <a:lstStyle/>
          <a:p>
            <a:r>
              <a:rPr lang="en-US" sz="900">
                <a:hlinkClick r:id="rId3" tooltip="https://www.thymindoman.com/did-the-ancient-prophets-write-literally-or-metaphorically/"/>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6965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8C7325D3-49ED-816F-3C5F-95DED95713CF}"/>
              </a:ext>
            </a:extLst>
          </p:cNvPr>
          <p:cNvPicPr>
            <a:picLocks noChangeAspect="1"/>
          </p:cNvPicPr>
          <p:nvPr/>
        </p:nvPicPr>
        <p:blipFill rotWithShape="1">
          <a:blip r:embed="rId2"/>
          <a:srcRect b="15730"/>
          <a:stretch/>
        </p:blipFill>
        <p:spPr>
          <a:xfrm>
            <a:off x="20" y="10"/>
            <a:ext cx="12191979" cy="6857990"/>
          </a:xfrm>
          <a:prstGeom prst="rect">
            <a:avLst/>
          </a:prstGeom>
          <a:noFill/>
        </p:spPr>
      </p:pic>
      <p:sp>
        <p:nvSpPr>
          <p:cNvPr id="2" name="Title 1">
            <a:extLst>
              <a:ext uri="{FF2B5EF4-FFF2-40B4-BE49-F238E27FC236}">
                <a16:creationId xmlns:a16="http://schemas.microsoft.com/office/drawing/2014/main" id="{7BA5AA21-608E-0D38-B755-9D5686261C7B}"/>
              </a:ext>
            </a:extLst>
          </p:cNvPr>
          <p:cNvSpPr>
            <a:spLocks noGrp="1"/>
          </p:cNvSpPr>
          <p:nvPr>
            <p:ph type="ctrTitle"/>
          </p:nvPr>
        </p:nvSpPr>
        <p:spPr>
          <a:xfrm>
            <a:off x="1066802" y="1122363"/>
            <a:ext cx="5029198" cy="2305246"/>
          </a:xfrm>
        </p:spPr>
        <p:txBody>
          <a:bodyPr>
            <a:normAutofit/>
          </a:bodyPr>
          <a:lstStyle/>
          <a:p>
            <a:r>
              <a:rPr lang="en-US" sz="3200">
                <a:solidFill>
                  <a:srgbClr val="FFFFFF"/>
                </a:solidFill>
              </a:rPr>
              <a:t>2. How does the fulfillment of prophecy affect you?</a:t>
            </a:r>
          </a:p>
        </p:txBody>
      </p:sp>
      <p:sp>
        <p:nvSpPr>
          <p:cNvPr id="13" name="Subtitle 2">
            <a:extLst>
              <a:ext uri="{FF2B5EF4-FFF2-40B4-BE49-F238E27FC236}">
                <a16:creationId xmlns:a16="http://schemas.microsoft.com/office/drawing/2014/main" id="{FF89BF47-33BB-8510-A325-F7BD5D069588}"/>
              </a:ext>
            </a:extLst>
          </p:cNvPr>
          <p:cNvSpPr>
            <a:spLocks noGrp="1"/>
          </p:cNvSpPr>
          <p:nvPr>
            <p:ph type="subTitle" idx="1"/>
          </p:nvPr>
        </p:nvSpPr>
        <p:spPr>
          <a:xfrm>
            <a:off x="1066802" y="3549048"/>
            <a:ext cx="5029198" cy="1956278"/>
          </a:xfrm>
        </p:spPr>
        <p:txBody>
          <a:bodyPr/>
          <a:lstStyle/>
          <a:p>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03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AD3D-C1DF-3B50-9A7E-DDCC9A3D25FB}"/>
              </a:ext>
            </a:extLst>
          </p:cNvPr>
          <p:cNvSpPr>
            <a:spLocks noGrp="1"/>
          </p:cNvSpPr>
          <p:nvPr>
            <p:ph type="title"/>
          </p:nvPr>
        </p:nvSpPr>
        <p:spPr>
          <a:xfrm>
            <a:off x="1066800" y="315311"/>
            <a:ext cx="4876800" cy="827687"/>
          </a:xfrm>
        </p:spPr>
        <p:txBody>
          <a:bodyPr anchor="ctr">
            <a:normAutofit/>
          </a:bodyPr>
          <a:lstStyle/>
          <a:p>
            <a:pPr algn="ctr"/>
            <a:r>
              <a:rPr lang="en-US" u="sng" dirty="0"/>
              <a:t>Crucifixion of Jesus</a:t>
            </a:r>
          </a:p>
        </p:txBody>
      </p:sp>
      <p:sp>
        <p:nvSpPr>
          <p:cNvPr id="3" name="Content Placeholder 2">
            <a:extLst>
              <a:ext uri="{FF2B5EF4-FFF2-40B4-BE49-F238E27FC236}">
                <a16:creationId xmlns:a16="http://schemas.microsoft.com/office/drawing/2014/main" id="{72FA0772-9DAD-EE62-1D01-341105DE85E2}"/>
              </a:ext>
            </a:extLst>
          </p:cNvPr>
          <p:cNvSpPr>
            <a:spLocks noGrp="1"/>
          </p:cNvSpPr>
          <p:nvPr>
            <p:ph idx="1"/>
          </p:nvPr>
        </p:nvSpPr>
        <p:spPr>
          <a:xfrm>
            <a:off x="394138" y="1024759"/>
            <a:ext cx="6557647" cy="5114302"/>
          </a:xfrm>
        </p:spPr>
        <p:txBody>
          <a:bodyPr>
            <a:normAutofit/>
          </a:bodyPr>
          <a:lstStyle/>
          <a:p>
            <a:pPr marL="457200" indent="-457200" algn="ctr">
              <a:lnSpc>
                <a:spcPct val="110000"/>
              </a:lnSpc>
              <a:buAutoNum type="arabicPeriod" startAt="3"/>
            </a:pPr>
            <a:r>
              <a:rPr lang="en-US" sz="2400" b="1" dirty="0">
                <a:latin typeface="Cambria" panose="02040503050406030204" pitchFamily="18" charset="0"/>
                <a:ea typeface="Cambria" panose="02040503050406030204" pitchFamily="18" charset="0"/>
              </a:rPr>
              <a:t>All the apostles except John were absent during the crucifixion of Jesus; however, chapter 8 identifies individuals who were near Jesus at that time. </a:t>
            </a:r>
          </a:p>
          <a:p>
            <a:pPr marL="0" indent="0" algn="ctr">
              <a:lnSpc>
                <a:spcPct val="110000"/>
              </a:lnSpc>
              <a:buNone/>
            </a:pPr>
            <a:endParaRPr lang="en-US" sz="2400" b="1" dirty="0">
              <a:latin typeface="Cambria" panose="02040503050406030204" pitchFamily="18" charset="0"/>
              <a:ea typeface="Cambria" panose="02040503050406030204" pitchFamily="18" charset="0"/>
            </a:endParaRPr>
          </a:p>
          <a:p>
            <a:pPr marL="0" indent="0" algn="ctr">
              <a:lnSpc>
                <a:spcPct val="110000"/>
              </a:lnSpc>
              <a:buNone/>
            </a:pPr>
            <a:r>
              <a:rPr lang="en-US" sz="2400" b="1" dirty="0">
                <a:solidFill>
                  <a:srgbClr val="0070C0"/>
                </a:solidFill>
                <a:latin typeface="Cambria" panose="02040503050406030204" pitchFamily="18" charset="0"/>
                <a:ea typeface="Cambria" panose="02040503050406030204" pitchFamily="18" charset="0"/>
              </a:rPr>
              <a:t>Can you explain who is identified as a stranger…an enemy…a criminal…and two men afraid to admit they followed Jesus? </a:t>
            </a:r>
          </a:p>
        </p:txBody>
      </p:sp>
      <p:pic>
        <p:nvPicPr>
          <p:cNvPr id="5" name="Picture 4" descr="A painting of a crucifixion&#10;&#10;Description automatically generated">
            <a:extLst>
              <a:ext uri="{FF2B5EF4-FFF2-40B4-BE49-F238E27FC236}">
                <a16:creationId xmlns:a16="http://schemas.microsoft.com/office/drawing/2014/main" id="{77523929-4354-09DF-E907-578DB0CDFC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02660" y="0"/>
            <a:ext cx="5089340" cy="6683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2ECDA3C-0D99-1E79-6BEF-91359A023EAD}"/>
              </a:ext>
            </a:extLst>
          </p:cNvPr>
          <p:cNvSpPr txBox="1"/>
          <p:nvPr/>
        </p:nvSpPr>
        <p:spPr>
          <a:xfrm>
            <a:off x="7858798" y="5664414"/>
            <a:ext cx="2729072"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en.wikipedia.org/wiki/Crucifixion_of_Jesu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624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31BB-290E-4D97-03BF-E09C5611FEFC}"/>
              </a:ext>
            </a:extLst>
          </p:cNvPr>
          <p:cNvSpPr>
            <a:spLocks noGrp="1"/>
          </p:cNvSpPr>
          <p:nvPr>
            <p:ph type="title"/>
          </p:nvPr>
        </p:nvSpPr>
        <p:spPr>
          <a:xfrm>
            <a:off x="1066800" y="504498"/>
            <a:ext cx="4173416" cy="756744"/>
          </a:xfrm>
        </p:spPr>
        <p:txBody>
          <a:bodyPr anchor="ctr">
            <a:normAutofit/>
          </a:bodyPr>
          <a:lstStyle/>
          <a:p>
            <a:r>
              <a:rPr lang="en-US" dirty="0">
                <a:solidFill>
                  <a:srgbClr val="002060"/>
                </a:solidFill>
              </a:rPr>
              <a:t>Thomas</a:t>
            </a:r>
            <a:r>
              <a:rPr lang="en-US" dirty="0"/>
              <a:t> . . .</a:t>
            </a:r>
          </a:p>
        </p:txBody>
      </p:sp>
      <p:sp>
        <p:nvSpPr>
          <p:cNvPr id="3" name="Content Placeholder 2">
            <a:extLst>
              <a:ext uri="{FF2B5EF4-FFF2-40B4-BE49-F238E27FC236}">
                <a16:creationId xmlns:a16="http://schemas.microsoft.com/office/drawing/2014/main" id="{479B78D9-18C6-7A15-5ED3-667820DC0C51}"/>
              </a:ext>
            </a:extLst>
          </p:cNvPr>
          <p:cNvSpPr>
            <a:spLocks noGrp="1"/>
          </p:cNvSpPr>
          <p:nvPr>
            <p:ph idx="1"/>
          </p:nvPr>
        </p:nvSpPr>
        <p:spPr>
          <a:xfrm>
            <a:off x="457200" y="1223424"/>
            <a:ext cx="5613942" cy="5095021"/>
          </a:xfrm>
        </p:spPr>
        <p:txBody>
          <a:bodyPr>
            <a:normAutofit/>
          </a:bodyPr>
          <a:lstStyle/>
          <a:p>
            <a:pPr marL="0" indent="0" algn="ctr">
              <a:lnSpc>
                <a:spcPct val="110000"/>
              </a:lnSpc>
              <a:buNone/>
            </a:pPr>
            <a:r>
              <a:rPr lang="en-US" sz="2800" b="1" dirty="0"/>
              <a:t>4.   </a:t>
            </a:r>
            <a:r>
              <a:rPr lang="en-US" sz="2400" b="1" dirty="0"/>
              <a:t>Chapter 8 speaks of Thomas’ doubt and disappointment that led to him isolating himself from the other apostles and missing Jesus appearing to them after the Resurrection. </a:t>
            </a:r>
          </a:p>
          <a:p>
            <a:pPr marL="0" indent="0">
              <a:lnSpc>
                <a:spcPct val="110000"/>
              </a:lnSpc>
              <a:buNone/>
            </a:pPr>
            <a:endParaRPr lang="en-US" sz="800" dirty="0"/>
          </a:p>
          <a:p>
            <a:pPr marL="0" indent="0" algn="ctr">
              <a:lnSpc>
                <a:spcPct val="110000"/>
              </a:lnSpc>
              <a:buNone/>
            </a:pPr>
            <a:r>
              <a:rPr lang="en-US" sz="2400" b="1" dirty="0">
                <a:solidFill>
                  <a:srgbClr val="0070C0"/>
                </a:solidFill>
              </a:rPr>
              <a:t>In what ways does isolation from other Christians take a toll on our physical, mental, emotional, and spiritual health? </a:t>
            </a:r>
            <a:r>
              <a:rPr lang="en-US" dirty="0"/>
              <a:t>(p. 155)</a:t>
            </a:r>
          </a:p>
        </p:txBody>
      </p:sp>
      <p:pic>
        <p:nvPicPr>
          <p:cNvPr id="5" name="Picture 4" descr="A painting of a person reading a book&#10;&#10;Description automatically generated">
            <a:extLst>
              <a:ext uri="{FF2B5EF4-FFF2-40B4-BE49-F238E27FC236}">
                <a16:creationId xmlns:a16="http://schemas.microsoft.com/office/drawing/2014/main" id="{0186AE69-6D58-AD74-6937-70A74F85536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00" b="6714"/>
          <a:stretch/>
        </p:blipFill>
        <p:spPr>
          <a:xfrm>
            <a:off x="6387480" y="782622"/>
            <a:ext cx="5184373" cy="5095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1570468E-5B31-12F5-E307-7BBFBB70A7CF}"/>
              </a:ext>
            </a:extLst>
          </p:cNvPr>
          <p:cNvSpPr txBox="1"/>
          <p:nvPr/>
        </p:nvSpPr>
        <p:spPr>
          <a:xfrm>
            <a:off x="8645529" y="5777616"/>
            <a:ext cx="265970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quotescosmos.com/bible/bible-concordance/1-Timoth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9760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6392F56-1722-D6DE-1D19-AA2EB4AEE4DD}"/>
              </a:ext>
            </a:extLst>
          </p:cNvPr>
          <p:cNvSpPr>
            <a:spLocks noGrp="1"/>
          </p:cNvSpPr>
          <p:nvPr>
            <p:ph type="title"/>
          </p:nvPr>
        </p:nvSpPr>
        <p:spPr>
          <a:xfrm>
            <a:off x="1066800" y="1142999"/>
            <a:ext cx="4173416" cy="1257299"/>
          </a:xfrm>
        </p:spPr>
        <p:txBody>
          <a:bodyPr anchor="ctr"/>
          <a:lstStyle/>
          <a:p>
            <a:r>
              <a:rPr lang="en-US" dirty="0">
                <a:solidFill>
                  <a:srgbClr val="002060"/>
                </a:solidFill>
              </a:rPr>
              <a:t>Love of Jesus . . .</a:t>
            </a:r>
          </a:p>
        </p:txBody>
      </p:sp>
      <p:sp>
        <p:nvSpPr>
          <p:cNvPr id="20" name="Content Placeholder 2">
            <a:extLst>
              <a:ext uri="{FF2B5EF4-FFF2-40B4-BE49-F238E27FC236}">
                <a16:creationId xmlns:a16="http://schemas.microsoft.com/office/drawing/2014/main" id="{3E535F73-B955-85FB-0331-EE9FD753C075}"/>
              </a:ext>
            </a:extLst>
          </p:cNvPr>
          <p:cNvSpPr>
            <a:spLocks noGrp="1"/>
          </p:cNvSpPr>
          <p:nvPr>
            <p:ph idx="1"/>
          </p:nvPr>
        </p:nvSpPr>
        <p:spPr>
          <a:xfrm>
            <a:off x="1066798" y="2175641"/>
            <a:ext cx="4489756" cy="3539361"/>
          </a:xfrm>
        </p:spPr>
        <p:txBody>
          <a:bodyPr>
            <a:normAutofit/>
          </a:bodyPr>
          <a:lstStyle/>
          <a:p>
            <a:pPr marL="0" indent="0" algn="ctr">
              <a:buNone/>
            </a:pPr>
            <a:r>
              <a:rPr lang="en-US" sz="2800" b="1" dirty="0">
                <a:solidFill>
                  <a:srgbClr val="0070C0"/>
                </a:solidFill>
              </a:rPr>
              <a:t>Seeing this as God’s love inviting everyone to come closer to Him, what are some ways we can demonstrate this love from God to others? </a:t>
            </a:r>
            <a:r>
              <a:rPr lang="en-US" dirty="0"/>
              <a:t>(p. 154)</a:t>
            </a:r>
          </a:p>
          <a:p>
            <a:pPr marL="0" indent="0" algn="ctr">
              <a:buNone/>
            </a:pPr>
            <a:endParaRPr lang="en-US" dirty="0"/>
          </a:p>
        </p:txBody>
      </p:sp>
      <p:pic>
        <p:nvPicPr>
          <p:cNvPr id="4" name="Picture 3">
            <a:extLst>
              <a:ext uri="{FF2B5EF4-FFF2-40B4-BE49-F238E27FC236}">
                <a16:creationId xmlns:a16="http://schemas.microsoft.com/office/drawing/2014/main" id="{57822301-F4CE-A8C1-9384-91020B98F373}"/>
              </a:ext>
            </a:extLst>
          </p:cNvPr>
          <p:cNvPicPr>
            <a:picLocks noChangeAspect="1"/>
          </p:cNvPicPr>
          <p:nvPr/>
        </p:nvPicPr>
        <p:blipFill rotWithShape="1">
          <a:blip r:embed="rId2"/>
          <a:srcRect l="11141" r="32639" b="-2"/>
          <a:stretch/>
        </p:blipFill>
        <p:spPr>
          <a:xfrm>
            <a:off x="6096000" y="1142999"/>
            <a:ext cx="5184373" cy="5095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233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052F-6F78-19D4-EDE8-A0432302E13C}"/>
              </a:ext>
            </a:extLst>
          </p:cNvPr>
          <p:cNvSpPr>
            <a:spLocks noGrp="1"/>
          </p:cNvSpPr>
          <p:nvPr>
            <p:ph type="title"/>
          </p:nvPr>
        </p:nvSpPr>
        <p:spPr>
          <a:xfrm>
            <a:off x="1066801" y="1142999"/>
            <a:ext cx="2996484" cy="2714223"/>
          </a:xfrm>
        </p:spPr>
        <p:txBody>
          <a:bodyPr anchor="t">
            <a:normAutofit/>
          </a:bodyPr>
          <a:lstStyle/>
          <a:p>
            <a:r>
              <a:rPr lang="en-US" sz="4800" u="sng" dirty="0"/>
              <a:t>Prayer</a:t>
            </a:r>
          </a:p>
        </p:txBody>
      </p:sp>
      <p:pic>
        <p:nvPicPr>
          <p:cNvPr id="5" name="Content Placeholder 4" descr="A hand in front of a sunset&#10;&#10;Description automatically generated">
            <a:extLst>
              <a:ext uri="{FF2B5EF4-FFF2-40B4-BE49-F238E27FC236}">
                <a16:creationId xmlns:a16="http://schemas.microsoft.com/office/drawing/2014/main" id="{3BBD629C-A27C-10E3-7B5F-6908658891E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228" r="1" b="16232"/>
          <a:stretch/>
        </p:blipFill>
        <p:spPr>
          <a:xfrm>
            <a:off x="3752193" y="1142999"/>
            <a:ext cx="7411107" cy="3983321"/>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3E535F73-B955-85FB-0331-EE9FD753C075}"/>
              </a:ext>
            </a:extLst>
          </p:cNvPr>
          <p:cNvSpPr>
            <a:spLocks noGrp="1"/>
          </p:cNvSpPr>
          <p:nvPr>
            <p:ph idx="1"/>
          </p:nvPr>
        </p:nvSpPr>
        <p:spPr>
          <a:xfrm>
            <a:off x="5173668" y="4808483"/>
            <a:ext cx="5928038" cy="1030680"/>
          </a:xfrm>
        </p:spPr>
        <p:txBody>
          <a:bodyPr anchor="t">
            <a:normAutofit/>
          </a:bodyPr>
          <a:lstStyle/>
          <a:p>
            <a:pPr marL="0" indent="0">
              <a:buNone/>
            </a:pPr>
            <a:endParaRPr lang="en-US" dirty="0"/>
          </a:p>
        </p:txBody>
      </p:sp>
    </p:spTree>
    <p:extLst>
      <p:ext uri="{BB962C8B-B14F-4D97-AF65-F5344CB8AC3E}">
        <p14:creationId xmlns:p14="http://schemas.microsoft.com/office/powerpoint/2010/main" val="2395737704"/>
      </p:ext>
    </p:extLst>
  </p:cSld>
  <p:clrMapOvr>
    <a:masterClrMapping/>
  </p:clrMapOvr>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282</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Neue Haas Grotesk Text Pro</vt:lpstr>
      <vt:lpstr>SwellVTI</vt:lpstr>
      <vt:lpstr>Absence—What Do I Do with My Doubt and Disappointment?</vt:lpstr>
      <vt:lpstr>Scripture        Matthew 26:57-58</vt:lpstr>
      <vt:lpstr>2. How does the fulfillment of prophecy affect you?</vt:lpstr>
      <vt:lpstr>Crucifixion of Jesus</vt:lpstr>
      <vt:lpstr>Thomas . . .</vt:lpstr>
      <vt:lpstr>Love of Jesus . . .</vt:lpstr>
      <vt:lpstr>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McDowell</dc:creator>
  <cp:lastModifiedBy>Robert McDowell</cp:lastModifiedBy>
  <cp:revision>1</cp:revision>
  <dcterms:created xsi:type="dcterms:W3CDTF">2023-09-15T16:57:00Z</dcterms:created>
  <dcterms:modified xsi:type="dcterms:W3CDTF">2023-09-21T19:51:36Z</dcterms:modified>
</cp:coreProperties>
</file>