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7CDCA-A443-4086-8A6C-AA959F86AB8B}" v="104" dt="2023-09-15T17:54:41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McDowell" userId="396c8ecec6dce893" providerId="LiveId" clId="{E897CDCA-A443-4086-8A6C-AA959F86AB8B}"/>
    <pc:docChg chg="undo custSel addSld modSld addMainMaster delMainMaster">
      <pc:chgData name="Robert McDowell" userId="396c8ecec6dce893" providerId="LiveId" clId="{E897CDCA-A443-4086-8A6C-AA959F86AB8B}" dt="2023-09-15T17:53:36.276" v="654" actId="6549"/>
      <pc:docMkLst>
        <pc:docMk/>
      </pc:docMkLst>
      <pc:sldChg chg="addSp delSp modSp new mod setBg modClrScheme addAnim delAnim modAnim setClrOvrMap delDesignElem chgLayout">
        <pc:chgData name="Robert McDowell" userId="396c8ecec6dce893" providerId="LiveId" clId="{E897CDCA-A443-4086-8A6C-AA959F86AB8B}" dt="2023-08-29T00:09:43.110" v="173"/>
        <pc:sldMkLst>
          <pc:docMk/>
          <pc:sldMk cId="1117772577" sldId="256"/>
        </pc:sldMkLst>
        <pc:spChg chg="mod">
          <ac:chgData name="Robert McDowell" userId="396c8ecec6dce893" providerId="LiveId" clId="{E897CDCA-A443-4086-8A6C-AA959F86AB8B}" dt="2023-08-29T00:09:17.790" v="172" actId="122"/>
          <ac:spMkLst>
            <pc:docMk/>
            <pc:sldMk cId="1117772577" sldId="256"/>
            <ac:spMk id="2" creationId="{B78816BB-AC1C-E2C5-88B3-1AB538D8BA09}"/>
          </ac:spMkLst>
        </pc:spChg>
        <pc:spChg chg="mod">
          <ac:chgData name="Robert McDowell" userId="396c8ecec6dce893" providerId="LiveId" clId="{E897CDCA-A443-4086-8A6C-AA959F86AB8B}" dt="2023-08-29T00:08:33.115" v="160" actId="255"/>
          <ac:spMkLst>
            <pc:docMk/>
            <pc:sldMk cId="1117772577" sldId="256"/>
            <ac:spMk id="3" creationId="{913430B4-6200-68C1-85C8-C5546C1FE84B}"/>
          </ac:spMkLst>
        </pc:spChg>
        <pc:spChg chg="add del">
          <ac:chgData name="Robert McDowell" userId="396c8ecec6dce893" providerId="LiveId" clId="{E897CDCA-A443-4086-8A6C-AA959F86AB8B}" dt="2023-08-28T23:58:07.740" v="3" actId="26606"/>
          <ac:spMkLst>
            <pc:docMk/>
            <pc:sldMk cId="1117772577" sldId="256"/>
            <ac:spMk id="9" creationId="{CF886182-3ADC-447F-B077-24411DB565A8}"/>
          </ac:spMkLst>
        </pc:spChg>
        <pc:spChg chg="add del">
          <ac:chgData name="Robert McDowell" userId="396c8ecec6dce893" providerId="LiveId" clId="{E897CDCA-A443-4086-8A6C-AA959F86AB8B}" dt="2023-08-28T23:58:07.740" v="3" actId="26606"/>
          <ac:spMkLst>
            <pc:docMk/>
            <pc:sldMk cId="1117772577" sldId="256"/>
            <ac:spMk id="11" creationId="{67F1335F-97CE-4842-9A57-2B6A3F459D82}"/>
          </ac:spMkLst>
        </pc:spChg>
        <pc:spChg chg="add del">
          <ac:chgData name="Robert McDowell" userId="396c8ecec6dce893" providerId="LiveId" clId="{E897CDCA-A443-4086-8A6C-AA959F86AB8B}" dt="2023-08-29T00:02:00.424" v="117" actId="26606"/>
          <ac:spMkLst>
            <pc:docMk/>
            <pc:sldMk cId="1117772577" sldId="256"/>
            <ac:spMk id="13" creationId="{731CF4E0-AA2D-43CA-A528-C52FB158244A}"/>
          </ac:spMkLst>
        </pc:spChg>
        <pc:spChg chg="add del">
          <ac:chgData name="Robert McDowell" userId="396c8ecec6dce893" providerId="LiveId" clId="{E897CDCA-A443-4086-8A6C-AA959F86AB8B}" dt="2023-08-29T00:02:00.424" v="117" actId="26606"/>
          <ac:spMkLst>
            <pc:docMk/>
            <pc:sldMk cId="1117772577" sldId="256"/>
            <ac:spMk id="14" creationId="{BB3B2C43-5E36-4768-8319-6752D24B47E9}"/>
          </ac:spMkLst>
        </pc:spChg>
        <pc:spChg chg="add del">
          <ac:chgData name="Robert McDowell" userId="396c8ecec6dce893" providerId="LiveId" clId="{E897CDCA-A443-4086-8A6C-AA959F86AB8B}" dt="2023-08-29T00:02:00.424" v="117" actId="26606"/>
          <ac:spMkLst>
            <pc:docMk/>
            <pc:sldMk cId="1117772577" sldId="256"/>
            <ac:spMk id="15" creationId="{3B083774-A903-4B1B-BC6A-94C1F048E82B}"/>
          </ac:spMkLst>
        </pc:spChg>
        <pc:spChg chg="add del">
          <ac:chgData name="Robert McDowell" userId="396c8ecec6dce893" providerId="LiveId" clId="{E897CDCA-A443-4086-8A6C-AA959F86AB8B}" dt="2023-08-29T00:02:00.424" v="117" actId="26606"/>
          <ac:spMkLst>
            <pc:docMk/>
            <pc:sldMk cId="1117772577" sldId="256"/>
            <ac:spMk id="16" creationId="{B044326E-7BB3-4929-BE33-05CA64DBB248}"/>
          </ac:spMkLst>
        </pc:spChg>
        <pc:spChg chg="add">
          <ac:chgData name="Robert McDowell" userId="396c8ecec6dce893" providerId="LiveId" clId="{E897CDCA-A443-4086-8A6C-AA959F86AB8B}" dt="2023-08-29T00:08:10.944" v="158" actId="26606"/>
          <ac:spMkLst>
            <pc:docMk/>
            <pc:sldMk cId="1117772577" sldId="256"/>
            <ac:spMk id="20" creationId="{9772CABD-4211-42AA-B349-D4002E52F1EF}"/>
          </ac:spMkLst>
        </pc:spChg>
        <pc:spChg chg="add">
          <ac:chgData name="Robert McDowell" userId="396c8ecec6dce893" providerId="LiveId" clId="{E897CDCA-A443-4086-8A6C-AA959F86AB8B}" dt="2023-08-29T00:08:10.944" v="158" actId="26606"/>
          <ac:spMkLst>
            <pc:docMk/>
            <pc:sldMk cId="1117772577" sldId="256"/>
            <ac:spMk id="21" creationId="{E67D1587-504D-41BC-9D48-B61257BFBCF0}"/>
          </ac:spMkLst>
        </pc:spChg>
        <pc:spChg chg="add">
          <ac:chgData name="Robert McDowell" userId="396c8ecec6dce893" providerId="LiveId" clId="{E897CDCA-A443-4086-8A6C-AA959F86AB8B}" dt="2023-08-29T00:08:10.944" v="158" actId="26606"/>
          <ac:spMkLst>
            <pc:docMk/>
            <pc:sldMk cId="1117772577" sldId="256"/>
            <ac:spMk id="22" creationId="{8765DD1A-F044-4DE7-8A9B-7C30DC85A4AF}"/>
          </ac:spMkLst>
        </pc:spChg>
        <pc:spChg chg="add">
          <ac:chgData name="Robert McDowell" userId="396c8ecec6dce893" providerId="LiveId" clId="{E897CDCA-A443-4086-8A6C-AA959F86AB8B}" dt="2023-08-29T00:08:10.944" v="158" actId="26606"/>
          <ac:spMkLst>
            <pc:docMk/>
            <pc:sldMk cId="1117772577" sldId="256"/>
            <ac:spMk id="23" creationId="{3559A5F2-8BE0-4998-A1E4-1B145465A981}"/>
          </ac:spMkLst>
        </pc:spChg>
        <pc:spChg chg="add del">
          <ac:chgData name="Robert McDowell" userId="396c8ecec6dce893" providerId="LiveId" clId="{E897CDCA-A443-4086-8A6C-AA959F86AB8B}" dt="2023-08-29T00:00:49.769" v="110" actId="26606"/>
          <ac:spMkLst>
            <pc:docMk/>
            <pc:sldMk cId="1117772577" sldId="256"/>
            <ac:spMk id="24" creationId="{8A95209C-5275-4E15-8EA7-7F42980ABF2D}"/>
          </ac:spMkLst>
        </pc:spChg>
        <pc:spChg chg="add">
          <ac:chgData name="Robert McDowell" userId="396c8ecec6dce893" providerId="LiveId" clId="{E897CDCA-A443-4086-8A6C-AA959F86AB8B}" dt="2023-08-29T00:08:10.944" v="158" actId="26606"/>
          <ac:spMkLst>
            <pc:docMk/>
            <pc:sldMk cId="1117772577" sldId="256"/>
            <ac:spMk id="25" creationId="{3A6596D4-D53C-424F-9F16-CC8686C079E0}"/>
          </ac:spMkLst>
        </pc:spChg>
        <pc:spChg chg="add del">
          <ac:chgData name="Robert McDowell" userId="396c8ecec6dce893" providerId="LiveId" clId="{E897CDCA-A443-4086-8A6C-AA959F86AB8B}" dt="2023-08-29T00:00:49.769" v="110" actId="26606"/>
          <ac:spMkLst>
            <pc:docMk/>
            <pc:sldMk cId="1117772577" sldId="256"/>
            <ac:spMk id="26" creationId="{4F2ED431-E304-4FF0-9F4E-032783C9D612}"/>
          </ac:spMkLst>
        </pc:spChg>
        <pc:spChg chg="add del">
          <ac:chgData name="Robert McDowell" userId="396c8ecec6dce893" providerId="LiveId" clId="{E897CDCA-A443-4086-8A6C-AA959F86AB8B}" dt="2023-08-29T00:00:49.769" v="110" actId="26606"/>
          <ac:spMkLst>
            <pc:docMk/>
            <pc:sldMk cId="1117772577" sldId="256"/>
            <ac:spMk id="28" creationId="{4E87FCFB-2CCE-460D-B3DD-557C8BD1B94A}"/>
          </ac:spMkLst>
        </pc:spChg>
        <pc:spChg chg="add del">
          <ac:chgData name="Robert McDowell" userId="396c8ecec6dce893" providerId="LiveId" clId="{E897CDCA-A443-4086-8A6C-AA959F86AB8B}" dt="2023-08-29T00:01:16.498" v="112" actId="26606"/>
          <ac:spMkLst>
            <pc:docMk/>
            <pc:sldMk cId="1117772577" sldId="256"/>
            <ac:spMk id="30" creationId="{875485B9-8EE1-447A-9C08-F7D6B532A8CF}"/>
          </ac:spMkLst>
        </pc:spChg>
        <pc:spChg chg="add del">
          <ac:chgData name="Robert McDowell" userId="396c8ecec6dce893" providerId="LiveId" clId="{E897CDCA-A443-4086-8A6C-AA959F86AB8B}" dt="2023-08-29T00:01:16.498" v="112" actId="26606"/>
          <ac:spMkLst>
            <pc:docMk/>
            <pc:sldMk cId="1117772577" sldId="256"/>
            <ac:spMk id="31" creationId="{B963707F-B98C-4143-AFCF-D6B56C975C5A}"/>
          </ac:spMkLst>
        </pc:spChg>
        <pc:spChg chg="add del">
          <ac:chgData name="Robert McDowell" userId="396c8ecec6dce893" providerId="LiveId" clId="{E897CDCA-A443-4086-8A6C-AA959F86AB8B}" dt="2023-08-29T00:01:16.498" v="112" actId="26606"/>
          <ac:spMkLst>
            <pc:docMk/>
            <pc:sldMk cId="1117772577" sldId="256"/>
            <ac:spMk id="32" creationId="{88D2DFBB-460D-4ECB-BD76-509C99DAD65A}"/>
          </ac:spMkLst>
        </pc:spChg>
        <pc:spChg chg="add">
          <ac:chgData name="Robert McDowell" userId="396c8ecec6dce893" providerId="LiveId" clId="{E897CDCA-A443-4086-8A6C-AA959F86AB8B}" dt="2023-08-29T00:08:10.944" v="158" actId="26606"/>
          <ac:spMkLst>
            <pc:docMk/>
            <pc:sldMk cId="1117772577" sldId="256"/>
            <ac:spMk id="33" creationId="{BBD91630-4DBA-4294-8016-FEB5C3B0CED1}"/>
          </ac:spMkLst>
        </pc:spChg>
        <pc:spChg chg="add del">
          <ac:chgData name="Robert McDowell" userId="396c8ecec6dce893" providerId="LiveId" clId="{E897CDCA-A443-4086-8A6C-AA959F86AB8B}" dt="2023-08-29T00:02:00.378" v="116" actId="26606"/>
          <ac:spMkLst>
            <pc:docMk/>
            <pc:sldMk cId="1117772577" sldId="256"/>
            <ac:spMk id="34" creationId="{68CA250C-CF5A-4736-9249-D6111F7C5545}"/>
          </ac:spMkLst>
        </pc:spChg>
        <pc:spChg chg="add del">
          <ac:chgData name="Robert McDowell" userId="396c8ecec6dce893" providerId="LiveId" clId="{E897CDCA-A443-4086-8A6C-AA959F86AB8B}" dt="2023-08-29T00:02:00.378" v="116" actId="26606"/>
          <ac:spMkLst>
            <pc:docMk/>
            <pc:sldMk cId="1117772577" sldId="256"/>
            <ac:spMk id="35" creationId="{1A85303E-1D59-4477-A849-22C7FEACDCE7}"/>
          </ac:spMkLst>
        </pc:spChg>
        <pc:spChg chg="add del">
          <ac:chgData name="Robert McDowell" userId="396c8ecec6dce893" providerId="LiveId" clId="{E897CDCA-A443-4086-8A6C-AA959F86AB8B}" dt="2023-08-29T00:02:36.171" v="122"/>
          <ac:spMkLst>
            <pc:docMk/>
            <pc:sldMk cId="1117772577" sldId="256"/>
            <ac:spMk id="37" creationId="{FA6B3B35-324C-0E4F-9288-7DF50CE9FE4A}"/>
          </ac:spMkLst>
        </pc:spChg>
        <pc:spChg chg="add">
          <ac:chgData name="Robert McDowell" userId="396c8ecec6dce893" providerId="LiveId" clId="{E897CDCA-A443-4086-8A6C-AA959F86AB8B}" dt="2023-08-29T00:08:10.944" v="158" actId="26606"/>
          <ac:spMkLst>
            <pc:docMk/>
            <pc:sldMk cId="1117772577" sldId="256"/>
            <ac:spMk id="39" creationId="{2FE2170D-72D6-48A8-8E9A-BFF3BF03D032}"/>
          </ac:spMkLst>
        </pc:spChg>
        <pc:spChg chg="add">
          <ac:chgData name="Robert McDowell" userId="396c8ecec6dce893" providerId="LiveId" clId="{E897CDCA-A443-4086-8A6C-AA959F86AB8B}" dt="2023-08-29T00:08:10.944" v="158" actId="26606"/>
          <ac:spMkLst>
            <pc:docMk/>
            <pc:sldMk cId="1117772577" sldId="256"/>
            <ac:spMk id="41" creationId="{01D19436-094D-463D-AFEA-870FDBD03797}"/>
          </ac:spMkLst>
        </pc:spChg>
        <pc:spChg chg="add">
          <ac:chgData name="Robert McDowell" userId="396c8ecec6dce893" providerId="LiveId" clId="{E897CDCA-A443-4086-8A6C-AA959F86AB8B}" dt="2023-08-29T00:08:10.944" v="158" actId="26606"/>
          <ac:spMkLst>
            <pc:docMk/>
            <pc:sldMk cId="1117772577" sldId="256"/>
            <ac:spMk id="43" creationId="{9A2DE6E0-967C-4C58-8558-EC08F1138BD1}"/>
          </ac:spMkLst>
        </pc:spChg>
        <pc:picChg chg="add del">
          <ac:chgData name="Robert McDowell" userId="396c8ecec6dce893" providerId="LiveId" clId="{E897CDCA-A443-4086-8A6C-AA959F86AB8B}" dt="2023-08-28T23:58:07.740" v="3" actId="26606"/>
          <ac:picMkLst>
            <pc:docMk/>
            <pc:sldMk cId="1117772577" sldId="256"/>
            <ac:picMk id="4" creationId="{A1B789C3-FB25-370C-3BAA-05F8194B20F7}"/>
          </ac:picMkLst>
        </pc:picChg>
        <pc:picChg chg="add mod ord">
          <ac:chgData name="Robert McDowell" userId="396c8ecec6dce893" providerId="LiveId" clId="{E897CDCA-A443-4086-8A6C-AA959F86AB8B}" dt="2023-08-29T00:08:10.944" v="158" actId="26606"/>
          <ac:picMkLst>
            <pc:docMk/>
            <pc:sldMk cId="1117772577" sldId="256"/>
            <ac:picMk id="18" creationId="{20AED51E-476E-BB9A-B18D-1ACEDFAB8000}"/>
          </ac:picMkLst>
        </pc:picChg>
        <pc:cxnChg chg="add del">
          <ac:chgData name="Robert McDowell" userId="396c8ecec6dce893" providerId="LiveId" clId="{E897CDCA-A443-4086-8A6C-AA959F86AB8B}" dt="2023-08-29T00:02:00.424" v="117" actId="26606"/>
          <ac:cxnSpMkLst>
            <pc:docMk/>
            <pc:sldMk cId="1117772577" sldId="256"/>
            <ac:cxnSpMk id="17" creationId="{5D5FB189-1F48-4A47-B036-6AF7E11A8E7B}"/>
          </ac:cxnSpMkLst>
        </pc:cxnChg>
        <pc:cxnChg chg="add del">
          <ac:chgData name="Robert McDowell" userId="396c8ecec6dce893" providerId="LiveId" clId="{E897CDCA-A443-4086-8A6C-AA959F86AB8B}" dt="2023-08-29T00:02:00.424" v="117" actId="26606"/>
          <ac:cxnSpMkLst>
            <pc:docMk/>
            <pc:sldMk cId="1117772577" sldId="256"/>
            <ac:cxnSpMk id="19" creationId="{C5B335DD-3163-4EC5-8B6B-2AB53E64D11A}"/>
          </ac:cxnSpMkLst>
        </pc:cxnChg>
        <pc:cxnChg chg="add">
          <ac:chgData name="Robert McDowell" userId="396c8ecec6dce893" providerId="LiveId" clId="{E897CDCA-A443-4086-8A6C-AA959F86AB8B}" dt="2023-08-29T00:08:10.944" v="158" actId="26606"/>
          <ac:cxnSpMkLst>
            <pc:docMk/>
            <pc:sldMk cId="1117772577" sldId="256"/>
            <ac:cxnSpMk id="27" creationId="{81BB890B-70D4-42FE-A599-6AEF1A42D972}"/>
          </ac:cxnSpMkLst>
        </pc:cxnChg>
        <pc:cxnChg chg="add">
          <ac:chgData name="Robert McDowell" userId="396c8ecec6dce893" providerId="LiveId" clId="{E897CDCA-A443-4086-8A6C-AA959F86AB8B}" dt="2023-08-29T00:08:10.944" v="158" actId="26606"/>
          <ac:cxnSpMkLst>
            <pc:docMk/>
            <pc:sldMk cId="1117772577" sldId="256"/>
            <ac:cxnSpMk id="29" creationId="{3842D646-B58C-43C8-8152-01BC782B725D}"/>
          </ac:cxnSpMkLst>
        </pc:cxnChg>
      </pc:sldChg>
      <pc:sldChg chg="addSp delSp modSp new mod setBg setClrOvrMap">
        <pc:chgData name="Robert McDowell" userId="396c8ecec6dce893" providerId="LiveId" clId="{E897CDCA-A443-4086-8A6C-AA959F86AB8B}" dt="2023-09-15T17:51:31.239" v="562" actId="478"/>
        <pc:sldMkLst>
          <pc:docMk/>
          <pc:sldMk cId="2370029682" sldId="257"/>
        </pc:sldMkLst>
        <pc:spChg chg="mod ord">
          <ac:chgData name="Robert McDowell" userId="396c8ecec6dce893" providerId="LiveId" clId="{E897CDCA-A443-4086-8A6C-AA959F86AB8B}" dt="2023-08-29T00:11:27.409" v="222" actId="122"/>
          <ac:spMkLst>
            <pc:docMk/>
            <pc:sldMk cId="2370029682" sldId="257"/>
            <ac:spMk id="2" creationId="{AF60C288-99B1-7F8A-18E0-A72AB38D3C9E}"/>
          </ac:spMkLst>
        </pc:spChg>
        <pc:spChg chg="del">
          <ac:chgData name="Robert McDowell" userId="396c8ecec6dce893" providerId="LiveId" clId="{E897CDCA-A443-4086-8A6C-AA959F86AB8B}" dt="2023-08-29T00:05:09.251" v="127"/>
          <ac:spMkLst>
            <pc:docMk/>
            <pc:sldMk cId="2370029682" sldId="257"/>
            <ac:spMk id="3" creationId="{D38FE860-F38E-38A0-1217-B330C2E2F6CC}"/>
          </ac:spMkLst>
        </pc:spChg>
        <pc:spChg chg="mod">
          <ac:chgData name="Robert McDowell" userId="396c8ecec6dce893" providerId="LiveId" clId="{E897CDCA-A443-4086-8A6C-AA959F86AB8B}" dt="2023-09-15T17:50:42.255" v="542" actId="6549"/>
          <ac:spMkLst>
            <pc:docMk/>
            <pc:sldMk cId="2370029682" sldId="257"/>
            <ac:spMk id="4" creationId="{30032C7E-38BB-F6E0-84BC-77DDC7C3FD15}"/>
          </ac:spMkLst>
        </pc:spChg>
        <pc:spChg chg="mod ord">
          <ac:chgData name="Robert McDowell" userId="396c8ecec6dce893" providerId="LiveId" clId="{E897CDCA-A443-4086-8A6C-AA959F86AB8B}" dt="2023-09-15T17:50:49.604" v="560" actId="20577"/>
          <ac:spMkLst>
            <pc:docMk/>
            <pc:sldMk cId="2370029682" sldId="257"/>
            <ac:spMk id="5" creationId="{B2D7933E-5015-1959-EBA1-35B1A22E4148}"/>
          </ac:spMkLst>
        </pc:spChg>
        <pc:spChg chg="mod">
          <ac:chgData name="Robert McDowell" userId="396c8ecec6dce893" providerId="LiveId" clId="{E897CDCA-A443-4086-8A6C-AA959F86AB8B}" dt="2023-08-29T00:07:06.648" v="155" actId="26606"/>
          <ac:spMkLst>
            <pc:docMk/>
            <pc:sldMk cId="2370029682" sldId="257"/>
            <ac:spMk id="6" creationId="{05E82FA2-0F75-6E77-EF26-F0B4EB9CF06C}"/>
          </ac:spMkLst>
        </pc:spChg>
        <pc:spChg chg="add del mod">
          <ac:chgData name="Robert McDowell" userId="396c8ecec6dce893" providerId="LiveId" clId="{E897CDCA-A443-4086-8A6C-AA959F86AB8B}" dt="2023-09-15T17:51:31.239" v="562" actId="478"/>
          <ac:spMkLst>
            <pc:docMk/>
            <pc:sldMk cId="2370029682" sldId="257"/>
            <ac:spMk id="8" creationId="{7F4F541A-D021-BB19-1F16-6DD3047400EC}"/>
          </ac:spMkLst>
        </pc:spChg>
        <pc:spChg chg="add del">
          <ac:chgData name="Robert McDowell" userId="396c8ecec6dce893" providerId="LiveId" clId="{E897CDCA-A443-4086-8A6C-AA959F86AB8B}" dt="2023-08-29T00:07:06.606" v="154" actId="26606"/>
          <ac:spMkLst>
            <pc:docMk/>
            <pc:sldMk cId="2370029682" sldId="257"/>
            <ac:spMk id="11" creationId="{A199A58D-1D54-3D14-1273-59A1FB3E4AF3}"/>
          </ac:spMkLst>
        </pc:spChg>
        <pc:spChg chg="add del">
          <ac:chgData name="Robert McDowell" userId="396c8ecec6dce893" providerId="LiveId" clId="{E897CDCA-A443-4086-8A6C-AA959F86AB8B}" dt="2023-08-29T00:07:06.606" v="154" actId="26606"/>
          <ac:spMkLst>
            <pc:docMk/>
            <pc:sldMk cId="2370029682" sldId="257"/>
            <ac:spMk id="14" creationId="{3BCB5F6A-9EB0-40B0-9D13-3023E9A20508}"/>
          </ac:spMkLst>
        </pc:spChg>
        <pc:spChg chg="add del">
          <ac:chgData name="Robert McDowell" userId="396c8ecec6dce893" providerId="LiveId" clId="{E897CDCA-A443-4086-8A6C-AA959F86AB8B}" dt="2023-08-29T00:06:58.917" v="152" actId="26606"/>
          <ac:spMkLst>
            <pc:docMk/>
            <pc:sldMk cId="2370029682" sldId="257"/>
            <ac:spMk id="24" creationId="{3559A5F2-8BE0-4998-A1E4-1B145465A981}"/>
          </ac:spMkLst>
        </pc:spChg>
        <pc:spChg chg="add del">
          <ac:chgData name="Robert McDowell" userId="396c8ecec6dce893" providerId="LiveId" clId="{E897CDCA-A443-4086-8A6C-AA959F86AB8B}" dt="2023-08-29T00:06:58.917" v="152" actId="26606"/>
          <ac:spMkLst>
            <pc:docMk/>
            <pc:sldMk cId="2370029682" sldId="257"/>
            <ac:spMk id="26" creationId="{3A6596D4-D53C-424F-9F16-CC8686C079E0}"/>
          </ac:spMkLst>
        </pc:spChg>
        <pc:spChg chg="add">
          <ac:chgData name="Robert McDowell" userId="396c8ecec6dce893" providerId="LiveId" clId="{E897CDCA-A443-4086-8A6C-AA959F86AB8B}" dt="2023-08-29T00:07:06.648" v="155" actId="26606"/>
          <ac:spMkLst>
            <pc:docMk/>
            <pc:sldMk cId="2370029682" sldId="257"/>
            <ac:spMk id="27" creationId="{3559A5F2-8BE0-4998-A1E4-1B145465A981}"/>
          </ac:spMkLst>
        </pc:spChg>
        <pc:spChg chg="add">
          <ac:chgData name="Robert McDowell" userId="396c8ecec6dce893" providerId="LiveId" clId="{E897CDCA-A443-4086-8A6C-AA959F86AB8B}" dt="2023-08-29T00:07:06.648" v="155" actId="26606"/>
          <ac:spMkLst>
            <pc:docMk/>
            <pc:sldMk cId="2370029682" sldId="257"/>
            <ac:spMk id="29" creationId="{3A6596D4-D53C-424F-9F16-CC8686C079E0}"/>
          </ac:spMkLst>
        </pc:spChg>
        <pc:spChg chg="add del">
          <ac:chgData name="Robert McDowell" userId="396c8ecec6dce893" providerId="LiveId" clId="{E897CDCA-A443-4086-8A6C-AA959F86AB8B}" dt="2023-08-29T00:06:58.917" v="152" actId="26606"/>
          <ac:spMkLst>
            <pc:docMk/>
            <pc:sldMk cId="2370029682" sldId="257"/>
            <ac:spMk id="32" creationId="{9772CABD-4211-42AA-B349-D4002E52F1EF}"/>
          </ac:spMkLst>
        </pc:spChg>
        <pc:spChg chg="add del">
          <ac:chgData name="Robert McDowell" userId="396c8ecec6dce893" providerId="LiveId" clId="{E897CDCA-A443-4086-8A6C-AA959F86AB8B}" dt="2023-08-29T00:06:58.917" v="152" actId="26606"/>
          <ac:spMkLst>
            <pc:docMk/>
            <pc:sldMk cId="2370029682" sldId="257"/>
            <ac:spMk id="34" creationId="{BBD91630-4DBA-4294-8016-FEB5C3B0CED1}"/>
          </ac:spMkLst>
        </pc:spChg>
        <pc:spChg chg="add">
          <ac:chgData name="Robert McDowell" userId="396c8ecec6dce893" providerId="LiveId" clId="{E897CDCA-A443-4086-8A6C-AA959F86AB8B}" dt="2023-08-29T00:07:06.648" v="155" actId="26606"/>
          <ac:spMkLst>
            <pc:docMk/>
            <pc:sldMk cId="2370029682" sldId="257"/>
            <ac:spMk id="35" creationId="{9772CABD-4211-42AA-B349-D4002E52F1EF}"/>
          </ac:spMkLst>
        </pc:spChg>
        <pc:spChg chg="add del">
          <ac:chgData name="Robert McDowell" userId="396c8ecec6dce893" providerId="LiveId" clId="{E897CDCA-A443-4086-8A6C-AA959F86AB8B}" dt="2023-08-29T00:06:58.917" v="152" actId="26606"/>
          <ac:spMkLst>
            <pc:docMk/>
            <pc:sldMk cId="2370029682" sldId="257"/>
            <ac:spMk id="36" creationId="{E67D1587-504D-41BC-9D48-B61257BFBCF0}"/>
          </ac:spMkLst>
        </pc:spChg>
        <pc:spChg chg="add">
          <ac:chgData name="Robert McDowell" userId="396c8ecec6dce893" providerId="LiveId" clId="{E897CDCA-A443-4086-8A6C-AA959F86AB8B}" dt="2023-08-29T00:07:06.648" v="155" actId="26606"/>
          <ac:spMkLst>
            <pc:docMk/>
            <pc:sldMk cId="2370029682" sldId="257"/>
            <ac:spMk id="37" creationId="{BBD91630-4DBA-4294-8016-FEB5C3B0CED1}"/>
          </ac:spMkLst>
        </pc:spChg>
        <pc:spChg chg="add del">
          <ac:chgData name="Robert McDowell" userId="396c8ecec6dce893" providerId="LiveId" clId="{E897CDCA-A443-4086-8A6C-AA959F86AB8B}" dt="2023-08-29T00:06:58.917" v="152" actId="26606"/>
          <ac:spMkLst>
            <pc:docMk/>
            <pc:sldMk cId="2370029682" sldId="257"/>
            <ac:spMk id="38" creationId="{8765DD1A-F044-4DE7-8A9B-7C30DC85A4AF}"/>
          </ac:spMkLst>
        </pc:spChg>
        <pc:spChg chg="add">
          <ac:chgData name="Robert McDowell" userId="396c8ecec6dce893" providerId="LiveId" clId="{E897CDCA-A443-4086-8A6C-AA959F86AB8B}" dt="2023-08-29T00:07:06.648" v="155" actId="26606"/>
          <ac:spMkLst>
            <pc:docMk/>
            <pc:sldMk cId="2370029682" sldId="257"/>
            <ac:spMk id="39" creationId="{E67D1587-504D-41BC-9D48-B61257BFBCF0}"/>
          </ac:spMkLst>
        </pc:spChg>
        <pc:spChg chg="add del">
          <ac:chgData name="Robert McDowell" userId="396c8ecec6dce893" providerId="LiveId" clId="{E897CDCA-A443-4086-8A6C-AA959F86AB8B}" dt="2023-08-29T00:06:58.917" v="152" actId="26606"/>
          <ac:spMkLst>
            <pc:docMk/>
            <pc:sldMk cId="2370029682" sldId="257"/>
            <ac:spMk id="40" creationId="{2FE2170D-72D6-48A8-8E9A-BFF3BF03D032}"/>
          </ac:spMkLst>
        </pc:spChg>
        <pc:spChg chg="add">
          <ac:chgData name="Robert McDowell" userId="396c8ecec6dce893" providerId="LiveId" clId="{E897CDCA-A443-4086-8A6C-AA959F86AB8B}" dt="2023-08-29T00:07:06.648" v="155" actId="26606"/>
          <ac:spMkLst>
            <pc:docMk/>
            <pc:sldMk cId="2370029682" sldId="257"/>
            <ac:spMk id="41" creationId="{8765DD1A-F044-4DE7-8A9B-7C30DC85A4AF}"/>
          </ac:spMkLst>
        </pc:spChg>
        <pc:spChg chg="add del">
          <ac:chgData name="Robert McDowell" userId="396c8ecec6dce893" providerId="LiveId" clId="{E897CDCA-A443-4086-8A6C-AA959F86AB8B}" dt="2023-08-29T00:06:58.917" v="152" actId="26606"/>
          <ac:spMkLst>
            <pc:docMk/>
            <pc:sldMk cId="2370029682" sldId="257"/>
            <ac:spMk id="42" creationId="{01D19436-094D-463D-AFEA-870FDBD03797}"/>
          </ac:spMkLst>
        </pc:spChg>
        <pc:spChg chg="add">
          <ac:chgData name="Robert McDowell" userId="396c8ecec6dce893" providerId="LiveId" clId="{E897CDCA-A443-4086-8A6C-AA959F86AB8B}" dt="2023-08-29T00:07:06.648" v="155" actId="26606"/>
          <ac:spMkLst>
            <pc:docMk/>
            <pc:sldMk cId="2370029682" sldId="257"/>
            <ac:spMk id="43" creationId="{2FE2170D-72D6-48A8-8E9A-BFF3BF03D032}"/>
          </ac:spMkLst>
        </pc:spChg>
        <pc:spChg chg="add del">
          <ac:chgData name="Robert McDowell" userId="396c8ecec6dce893" providerId="LiveId" clId="{E897CDCA-A443-4086-8A6C-AA959F86AB8B}" dt="2023-08-29T00:06:58.917" v="152" actId="26606"/>
          <ac:spMkLst>
            <pc:docMk/>
            <pc:sldMk cId="2370029682" sldId="257"/>
            <ac:spMk id="44" creationId="{9A2DE6E0-967C-4C58-8558-EC08F1138BD1}"/>
          </ac:spMkLst>
        </pc:spChg>
        <pc:spChg chg="add">
          <ac:chgData name="Robert McDowell" userId="396c8ecec6dce893" providerId="LiveId" clId="{E897CDCA-A443-4086-8A6C-AA959F86AB8B}" dt="2023-08-29T00:07:06.648" v="155" actId="26606"/>
          <ac:spMkLst>
            <pc:docMk/>
            <pc:sldMk cId="2370029682" sldId="257"/>
            <ac:spMk id="45" creationId="{01D19436-094D-463D-AFEA-870FDBD03797}"/>
          </ac:spMkLst>
        </pc:spChg>
        <pc:spChg chg="add">
          <ac:chgData name="Robert McDowell" userId="396c8ecec6dce893" providerId="LiveId" clId="{E897CDCA-A443-4086-8A6C-AA959F86AB8B}" dt="2023-08-29T00:07:06.648" v="155" actId="26606"/>
          <ac:spMkLst>
            <pc:docMk/>
            <pc:sldMk cId="2370029682" sldId="257"/>
            <ac:spMk id="46" creationId="{9A2DE6E0-967C-4C58-8558-EC08F1138BD1}"/>
          </ac:spMkLst>
        </pc:spChg>
        <pc:grpChg chg="add del">
          <ac:chgData name="Robert McDowell" userId="396c8ecec6dce893" providerId="LiveId" clId="{E897CDCA-A443-4086-8A6C-AA959F86AB8B}" dt="2023-08-29T00:06:58.917" v="152" actId="26606"/>
          <ac:grpSpMkLst>
            <pc:docMk/>
            <pc:sldMk cId="2370029682" sldId="257"/>
            <ac:grpSpMk id="12" creationId="{88C9B83F-64CD-41C1-925F-A08801FFD0BD}"/>
          </ac:grpSpMkLst>
        </pc:grpChg>
        <pc:grpChg chg="add">
          <ac:chgData name="Robert McDowell" userId="396c8ecec6dce893" providerId="LiveId" clId="{E897CDCA-A443-4086-8A6C-AA959F86AB8B}" dt="2023-08-29T00:07:06.648" v="155" actId="26606"/>
          <ac:grpSpMkLst>
            <pc:docMk/>
            <pc:sldMk cId="2370029682" sldId="257"/>
            <ac:grpSpMk id="23" creationId="{88C9B83F-64CD-41C1-925F-A08801FFD0BD}"/>
          </ac:grpSpMkLst>
        </pc:grpChg>
        <pc:picChg chg="add del mod">
          <ac:chgData name="Robert McDowell" userId="396c8ecec6dce893" providerId="LiveId" clId="{E897CDCA-A443-4086-8A6C-AA959F86AB8B}" dt="2023-09-15T17:51:31.239" v="562" actId="478"/>
          <ac:picMkLst>
            <pc:docMk/>
            <pc:sldMk cId="2370029682" sldId="257"/>
            <ac:picMk id="7" creationId="{A33A060E-1766-D552-1B10-A79546B26141}"/>
          </ac:picMkLst>
        </pc:picChg>
        <pc:cxnChg chg="add del">
          <ac:chgData name="Robert McDowell" userId="396c8ecec6dce893" providerId="LiveId" clId="{E897CDCA-A443-4086-8A6C-AA959F86AB8B}" dt="2023-08-29T00:06:58.917" v="152" actId="26606"/>
          <ac:cxnSpMkLst>
            <pc:docMk/>
            <pc:sldMk cId="2370029682" sldId="257"/>
            <ac:cxnSpMk id="28" creationId="{81BB890B-70D4-42FE-A599-6AEF1A42D972}"/>
          </ac:cxnSpMkLst>
        </pc:cxnChg>
        <pc:cxnChg chg="add del">
          <ac:chgData name="Robert McDowell" userId="396c8ecec6dce893" providerId="LiveId" clId="{E897CDCA-A443-4086-8A6C-AA959F86AB8B}" dt="2023-08-29T00:06:58.917" v="152" actId="26606"/>
          <ac:cxnSpMkLst>
            <pc:docMk/>
            <pc:sldMk cId="2370029682" sldId="257"/>
            <ac:cxnSpMk id="30" creationId="{3842D646-B58C-43C8-8152-01BC782B725D}"/>
          </ac:cxnSpMkLst>
        </pc:cxnChg>
        <pc:cxnChg chg="add">
          <ac:chgData name="Robert McDowell" userId="396c8ecec6dce893" providerId="LiveId" clId="{E897CDCA-A443-4086-8A6C-AA959F86AB8B}" dt="2023-08-29T00:07:06.648" v="155" actId="26606"/>
          <ac:cxnSpMkLst>
            <pc:docMk/>
            <pc:sldMk cId="2370029682" sldId="257"/>
            <ac:cxnSpMk id="31" creationId="{81BB890B-70D4-42FE-A599-6AEF1A42D972}"/>
          </ac:cxnSpMkLst>
        </pc:cxnChg>
        <pc:cxnChg chg="add">
          <ac:chgData name="Robert McDowell" userId="396c8ecec6dce893" providerId="LiveId" clId="{E897CDCA-A443-4086-8A6C-AA959F86AB8B}" dt="2023-08-29T00:07:06.648" v="155" actId="26606"/>
          <ac:cxnSpMkLst>
            <pc:docMk/>
            <pc:sldMk cId="2370029682" sldId="257"/>
            <ac:cxnSpMk id="33" creationId="{3842D646-B58C-43C8-8152-01BC782B725D}"/>
          </ac:cxnSpMkLst>
        </pc:cxnChg>
      </pc:sldChg>
      <pc:sldChg chg="addSp delSp modSp new mod setBg modAnim">
        <pc:chgData name="Robert McDowell" userId="396c8ecec6dce893" providerId="LiveId" clId="{E897CDCA-A443-4086-8A6C-AA959F86AB8B}" dt="2023-09-15T17:52:38.272" v="581" actId="20577"/>
        <pc:sldMkLst>
          <pc:docMk/>
          <pc:sldMk cId="1776400852" sldId="258"/>
        </pc:sldMkLst>
        <pc:spChg chg="mod">
          <ac:chgData name="Robert McDowell" userId="396c8ecec6dce893" providerId="LiveId" clId="{E897CDCA-A443-4086-8A6C-AA959F86AB8B}" dt="2023-09-15T17:04:57.193" v="288" actId="113"/>
          <ac:spMkLst>
            <pc:docMk/>
            <pc:sldMk cId="1776400852" sldId="258"/>
            <ac:spMk id="2" creationId="{94EA3FB8-4A4E-94E8-3502-401E9BA9E17E}"/>
          </ac:spMkLst>
        </pc:spChg>
        <pc:spChg chg="mod">
          <ac:chgData name="Robert McDowell" userId="396c8ecec6dce893" providerId="LiveId" clId="{E897CDCA-A443-4086-8A6C-AA959F86AB8B}" dt="2023-09-15T17:06:25.283" v="292" actId="207"/>
          <ac:spMkLst>
            <pc:docMk/>
            <pc:sldMk cId="1776400852" sldId="258"/>
            <ac:spMk id="3" creationId="{C0355CE1-DB23-2C21-CFF6-54017878D163}"/>
          </ac:spMkLst>
        </pc:spChg>
        <pc:spChg chg="mod ord">
          <ac:chgData name="Robert McDowell" userId="396c8ecec6dce893" providerId="LiveId" clId="{E897CDCA-A443-4086-8A6C-AA959F86AB8B}" dt="2023-09-15T17:52:27.900" v="563" actId="6549"/>
          <ac:spMkLst>
            <pc:docMk/>
            <pc:sldMk cId="1776400852" sldId="258"/>
            <ac:spMk id="4" creationId="{2841A436-D1DE-FA76-A141-EED0AB26E7DD}"/>
          </ac:spMkLst>
        </pc:spChg>
        <pc:spChg chg="mod">
          <ac:chgData name="Robert McDowell" userId="396c8ecec6dce893" providerId="LiveId" clId="{E897CDCA-A443-4086-8A6C-AA959F86AB8B}" dt="2023-09-15T17:52:38.272" v="581" actId="20577"/>
          <ac:spMkLst>
            <pc:docMk/>
            <pc:sldMk cId="1776400852" sldId="258"/>
            <ac:spMk id="5" creationId="{7F47F0E5-7C07-DD9D-40A7-B1A084C90036}"/>
          </ac:spMkLst>
        </pc:spChg>
        <pc:spChg chg="mod">
          <ac:chgData name="Robert McDowell" userId="396c8ecec6dce893" providerId="LiveId" clId="{E897CDCA-A443-4086-8A6C-AA959F86AB8B}" dt="2023-09-15T17:04:02.285" v="277" actId="26606"/>
          <ac:spMkLst>
            <pc:docMk/>
            <pc:sldMk cId="1776400852" sldId="258"/>
            <ac:spMk id="6" creationId="{FD89A2A1-7D02-D11E-AFCC-B7DFB5C96D18}"/>
          </ac:spMkLst>
        </pc:spChg>
        <pc:spChg chg="add del">
          <ac:chgData name="Robert McDowell" userId="396c8ecec6dce893" providerId="LiveId" clId="{E897CDCA-A443-4086-8A6C-AA959F86AB8B}" dt="2023-09-15T17:00:48.456" v="249" actId="26606"/>
          <ac:spMkLst>
            <pc:docMk/>
            <pc:sldMk cId="1776400852" sldId="258"/>
            <ac:spMk id="12" creationId="{3BCB5F6A-9EB0-40B0-9D13-3023E9A20508}"/>
          </ac:spMkLst>
        </pc:spChg>
        <pc:spChg chg="add del">
          <ac:chgData name="Robert McDowell" userId="396c8ecec6dce893" providerId="LiveId" clId="{E897CDCA-A443-4086-8A6C-AA959F86AB8B}" dt="2023-09-15T17:04:02.285" v="277" actId="26606"/>
          <ac:spMkLst>
            <pc:docMk/>
            <pc:sldMk cId="1776400852" sldId="258"/>
            <ac:spMk id="16" creationId="{3F088236-D655-4F88-B238-E16762358025}"/>
          </ac:spMkLst>
        </pc:spChg>
        <pc:spChg chg="add del">
          <ac:chgData name="Robert McDowell" userId="396c8ecec6dce893" providerId="LiveId" clId="{E897CDCA-A443-4086-8A6C-AA959F86AB8B}" dt="2023-09-15T17:04:02.285" v="277" actId="26606"/>
          <ac:spMkLst>
            <pc:docMk/>
            <pc:sldMk cId="1776400852" sldId="258"/>
            <ac:spMk id="18" creationId="{3DAC0C92-199E-475C-9390-119A9B027276}"/>
          </ac:spMkLst>
        </pc:spChg>
        <pc:spChg chg="add del">
          <ac:chgData name="Robert McDowell" userId="396c8ecec6dce893" providerId="LiveId" clId="{E897CDCA-A443-4086-8A6C-AA959F86AB8B}" dt="2023-09-15T17:04:02.285" v="277" actId="26606"/>
          <ac:spMkLst>
            <pc:docMk/>
            <pc:sldMk cId="1776400852" sldId="258"/>
            <ac:spMk id="20" creationId="{C4CFB339-0ED8-4FE2-9EF1-6D1375B8499B}"/>
          </ac:spMkLst>
        </pc:spChg>
        <pc:spChg chg="add del">
          <ac:chgData name="Robert McDowell" userId="396c8ecec6dce893" providerId="LiveId" clId="{E897CDCA-A443-4086-8A6C-AA959F86AB8B}" dt="2023-09-15T17:04:02.285" v="277" actId="26606"/>
          <ac:spMkLst>
            <pc:docMk/>
            <pc:sldMk cId="1776400852" sldId="258"/>
            <ac:spMk id="22" creationId="{31896C80-2069-4431-9C19-83B913734490}"/>
          </ac:spMkLst>
        </pc:spChg>
        <pc:spChg chg="add del">
          <ac:chgData name="Robert McDowell" userId="396c8ecec6dce893" providerId="LiveId" clId="{E897CDCA-A443-4086-8A6C-AA959F86AB8B}" dt="2023-09-15T17:04:02.285" v="277" actId="26606"/>
          <ac:spMkLst>
            <pc:docMk/>
            <pc:sldMk cId="1776400852" sldId="258"/>
            <ac:spMk id="24" creationId="{BF120A21-0841-4823-B0C4-28AEBCEF9B78}"/>
          </ac:spMkLst>
        </pc:spChg>
        <pc:spChg chg="add del">
          <ac:chgData name="Robert McDowell" userId="396c8ecec6dce893" providerId="LiveId" clId="{E897CDCA-A443-4086-8A6C-AA959F86AB8B}" dt="2023-09-15T17:04:02.285" v="277" actId="26606"/>
          <ac:spMkLst>
            <pc:docMk/>
            <pc:sldMk cId="1776400852" sldId="258"/>
            <ac:spMk id="26" creationId="{DBB05BAE-BBD3-4289-899F-A6851503C6B0}"/>
          </ac:spMkLst>
        </pc:spChg>
        <pc:spChg chg="add del">
          <ac:chgData name="Robert McDowell" userId="396c8ecec6dce893" providerId="LiveId" clId="{E897CDCA-A443-4086-8A6C-AA959F86AB8B}" dt="2023-09-15T17:04:02.285" v="277" actId="26606"/>
          <ac:spMkLst>
            <pc:docMk/>
            <pc:sldMk cId="1776400852" sldId="258"/>
            <ac:spMk id="28" creationId="{9874D11C-36F5-4BBE-A490-019A54E953B0}"/>
          </ac:spMkLst>
        </pc:spChg>
        <pc:spChg chg="add">
          <ac:chgData name="Robert McDowell" userId="396c8ecec6dce893" providerId="LiveId" clId="{E897CDCA-A443-4086-8A6C-AA959F86AB8B}" dt="2023-09-15T17:04:02.285" v="277" actId="26606"/>
          <ac:spMkLst>
            <pc:docMk/>
            <pc:sldMk cId="1776400852" sldId="258"/>
            <ac:spMk id="33" creationId="{BDDE9CD4-0E0A-4129-8689-A89C4E9A666D}"/>
          </ac:spMkLst>
        </pc:spChg>
        <pc:grpChg chg="add">
          <ac:chgData name="Robert McDowell" userId="396c8ecec6dce893" providerId="LiveId" clId="{E897CDCA-A443-4086-8A6C-AA959F86AB8B}" dt="2023-09-15T17:04:02.285" v="277" actId="26606"/>
          <ac:grpSpMkLst>
            <pc:docMk/>
            <pc:sldMk cId="1776400852" sldId="258"/>
            <ac:grpSpMk id="35" creationId="{85DB3CA2-FA66-42B9-90EF-394894352D8C}"/>
          </ac:grpSpMkLst>
        </pc:grpChg>
        <pc:picChg chg="add del">
          <ac:chgData name="Robert McDowell" userId="396c8ecec6dce893" providerId="LiveId" clId="{E897CDCA-A443-4086-8A6C-AA959F86AB8B}" dt="2023-09-15T17:00:48.456" v="249" actId="26606"/>
          <ac:picMkLst>
            <pc:docMk/>
            <pc:sldMk cId="1776400852" sldId="258"/>
            <ac:picMk id="8" creationId="{60A53FED-C0A4-8B85-D9EA-4BC6329B19DC}"/>
          </ac:picMkLst>
        </pc:picChg>
        <pc:picChg chg="add mod">
          <ac:chgData name="Robert McDowell" userId="396c8ecec6dce893" providerId="LiveId" clId="{E897CDCA-A443-4086-8A6C-AA959F86AB8B}" dt="2023-09-15T17:04:02.285" v="277" actId="26606"/>
          <ac:picMkLst>
            <pc:docMk/>
            <pc:sldMk cId="1776400852" sldId="258"/>
            <ac:picMk id="15" creationId="{2CA97673-D2D5-63EA-33A4-59AE3772647B}"/>
          </ac:picMkLst>
        </pc:picChg>
        <pc:cxnChg chg="add del">
          <ac:chgData name="Robert McDowell" userId="396c8ecec6dce893" providerId="LiveId" clId="{E897CDCA-A443-4086-8A6C-AA959F86AB8B}" dt="2023-09-15T17:04:02.285" v="277" actId="26606"/>
          <ac:cxnSpMkLst>
            <pc:docMk/>
            <pc:sldMk cId="1776400852" sldId="258"/>
            <ac:cxnSpMk id="14" creationId="{2AFD8CBA-54A3-4363-991B-B9C631BBFA74}"/>
          </ac:cxnSpMkLst>
        </pc:cxnChg>
        <pc:cxnChg chg="add del">
          <ac:chgData name="Robert McDowell" userId="396c8ecec6dce893" providerId="LiveId" clId="{E897CDCA-A443-4086-8A6C-AA959F86AB8B}" dt="2023-09-15T17:04:02.285" v="277" actId="26606"/>
          <ac:cxnSpMkLst>
            <pc:docMk/>
            <pc:sldMk cId="1776400852" sldId="258"/>
            <ac:cxnSpMk id="17" creationId="{64FA5DFF-7FE6-4855-84E6-DFA78EE978BD}"/>
          </ac:cxnSpMkLst>
        </pc:cxnChg>
      </pc:sldChg>
      <pc:sldChg chg="addSp modSp new mod setBg modAnim">
        <pc:chgData name="Robert McDowell" userId="396c8ecec6dce893" providerId="LiveId" clId="{E897CDCA-A443-4086-8A6C-AA959F86AB8B}" dt="2023-09-15T17:52:59.274" v="607" actId="6549"/>
        <pc:sldMkLst>
          <pc:docMk/>
          <pc:sldMk cId="2720911120" sldId="259"/>
        </pc:sldMkLst>
        <pc:spChg chg="mod">
          <ac:chgData name="Robert McDowell" userId="396c8ecec6dce893" providerId="LiveId" clId="{E897CDCA-A443-4086-8A6C-AA959F86AB8B}" dt="2023-09-15T17:08:42.543" v="322" actId="113"/>
          <ac:spMkLst>
            <pc:docMk/>
            <pc:sldMk cId="2720911120" sldId="259"/>
            <ac:spMk id="2" creationId="{7568CDA0-2A56-8BB2-3D9C-AEEAE71254D7}"/>
          </ac:spMkLst>
        </pc:spChg>
        <pc:spChg chg="mod">
          <ac:chgData name="Robert McDowell" userId="396c8ecec6dce893" providerId="LiveId" clId="{E897CDCA-A443-4086-8A6C-AA959F86AB8B}" dt="2023-09-15T17:10:58.111" v="337" actId="113"/>
          <ac:spMkLst>
            <pc:docMk/>
            <pc:sldMk cId="2720911120" sldId="259"/>
            <ac:spMk id="3" creationId="{07867BD5-26B9-A551-339A-B7B84E3AB182}"/>
          </ac:spMkLst>
        </pc:spChg>
        <pc:spChg chg="mod ord">
          <ac:chgData name="Robert McDowell" userId="396c8ecec6dce893" providerId="LiveId" clId="{E897CDCA-A443-4086-8A6C-AA959F86AB8B}" dt="2023-09-15T17:52:59.274" v="607" actId="6549"/>
          <ac:spMkLst>
            <pc:docMk/>
            <pc:sldMk cId="2720911120" sldId="259"/>
            <ac:spMk id="4" creationId="{D6AB0431-8FA9-39F6-F5CE-E73BD26FF6EE}"/>
          </ac:spMkLst>
        </pc:spChg>
        <pc:spChg chg="mod">
          <ac:chgData name="Robert McDowell" userId="396c8ecec6dce893" providerId="LiveId" clId="{E897CDCA-A443-4086-8A6C-AA959F86AB8B}" dt="2023-09-15T17:52:53.282" v="605" actId="20577"/>
          <ac:spMkLst>
            <pc:docMk/>
            <pc:sldMk cId="2720911120" sldId="259"/>
            <ac:spMk id="5" creationId="{34EC6A32-9B38-7298-2CD9-02A5AE468758}"/>
          </ac:spMkLst>
        </pc:spChg>
        <pc:spChg chg="mod">
          <ac:chgData name="Robert McDowell" userId="396c8ecec6dce893" providerId="LiveId" clId="{E897CDCA-A443-4086-8A6C-AA959F86AB8B}" dt="2023-09-15T17:08:03.407" v="306" actId="26606"/>
          <ac:spMkLst>
            <pc:docMk/>
            <pc:sldMk cId="2720911120" sldId="259"/>
            <ac:spMk id="6" creationId="{076412AA-E688-159C-7388-0DA56B29A02B}"/>
          </ac:spMkLst>
        </pc:spChg>
        <pc:spChg chg="add">
          <ac:chgData name="Robert McDowell" userId="396c8ecec6dce893" providerId="LiveId" clId="{E897CDCA-A443-4086-8A6C-AA959F86AB8B}" dt="2023-09-15T17:08:03.407" v="306" actId="26606"/>
          <ac:spMkLst>
            <pc:docMk/>
            <pc:sldMk cId="2720911120" sldId="259"/>
            <ac:spMk id="12" creationId="{518E5A25-92C5-4F27-8E26-0AAAB0CDC85E}"/>
          </ac:spMkLst>
        </pc:spChg>
        <pc:picChg chg="add">
          <ac:chgData name="Robert McDowell" userId="396c8ecec6dce893" providerId="LiveId" clId="{E897CDCA-A443-4086-8A6C-AA959F86AB8B}" dt="2023-09-15T17:08:03.407" v="306" actId="26606"/>
          <ac:picMkLst>
            <pc:docMk/>
            <pc:sldMk cId="2720911120" sldId="259"/>
            <ac:picMk id="8" creationId="{EBAD9E61-CCC2-DB8D-EF58-79B3E9DA205A}"/>
          </ac:picMkLst>
        </pc:picChg>
      </pc:sldChg>
      <pc:sldChg chg="addSp delSp modSp new mod setBg">
        <pc:chgData name="Robert McDowell" userId="396c8ecec6dce893" providerId="LiveId" clId="{E897CDCA-A443-4086-8A6C-AA959F86AB8B}" dt="2023-09-15T17:53:15.392" v="626" actId="6549"/>
        <pc:sldMkLst>
          <pc:docMk/>
          <pc:sldMk cId="648152284" sldId="260"/>
        </pc:sldMkLst>
        <pc:spChg chg="mod">
          <ac:chgData name="Robert McDowell" userId="396c8ecec6dce893" providerId="LiveId" clId="{E897CDCA-A443-4086-8A6C-AA959F86AB8B}" dt="2023-09-15T17:43:31.706" v="438" actId="115"/>
          <ac:spMkLst>
            <pc:docMk/>
            <pc:sldMk cId="648152284" sldId="260"/>
            <ac:spMk id="2" creationId="{9A1D8CDD-E7F4-7FDB-11D9-D480179597CD}"/>
          </ac:spMkLst>
        </pc:spChg>
        <pc:spChg chg="mod">
          <ac:chgData name="Robert McDowell" userId="396c8ecec6dce893" providerId="LiveId" clId="{E897CDCA-A443-4086-8A6C-AA959F86AB8B}" dt="2023-09-15T17:42:24.613" v="416" actId="255"/>
          <ac:spMkLst>
            <pc:docMk/>
            <pc:sldMk cId="648152284" sldId="260"/>
            <ac:spMk id="3" creationId="{5AA48906-A488-F634-131D-9F6A5FAC038E}"/>
          </ac:spMkLst>
        </pc:spChg>
        <pc:spChg chg="mod ord">
          <ac:chgData name="Robert McDowell" userId="396c8ecec6dce893" providerId="LiveId" clId="{E897CDCA-A443-4086-8A6C-AA959F86AB8B}" dt="2023-09-15T17:53:15.392" v="626" actId="6549"/>
          <ac:spMkLst>
            <pc:docMk/>
            <pc:sldMk cId="648152284" sldId="260"/>
            <ac:spMk id="4" creationId="{C184ED85-1D42-AA43-A90A-EB68960C7C4A}"/>
          </ac:spMkLst>
        </pc:spChg>
        <pc:spChg chg="mod">
          <ac:chgData name="Robert McDowell" userId="396c8ecec6dce893" providerId="LiveId" clId="{E897CDCA-A443-4086-8A6C-AA959F86AB8B}" dt="2023-09-15T17:53:08.695" v="625" actId="20577"/>
          <ac:spMkLst>
            <pc:docMk/>
            <pc:sldMk cId="648152284" sldId="260"/>
            <ac:spMk id="5" creationId="{2309795A-0C6D-FF85-0AAB-A79EB547F7AE}"/>
          </ac:spMkLst>
        </pc:spChg>
        <pc:spChg chg="mod ord">
          <ac:chgData name="Robert McDowell" userId="396c8ecec6dce893" providerId="LiveId" clId="{E897CDCA-A443-4086-8A6C-AA959F86AB8B}" dt="2023-09-15T17:27:36.810" v="392" actId="26606"/>
          <ac:spMkLst>
            <pc:docMk/>
            <pc:sldMk cId="648152284" sldId="260"/>
            <ac:spMk id="6" creationId="{94F68DE8-C685-046D-1E81-E2D2822C6EB1}"/>
          </ac:spMkLst>
        </pc:spChg>
        <pc:spChg chg="add mod">
          <ac:chgData name="Robert McDowell" userId="396c8ecec6dce893" providerId="LiveId" clId="{E897CDCA-A443-4086-8A6C-AA959F86AB8B}" dt="2023-09-15T17:27:36.810" v="392" actId="26606"/>
          <ac:spMkLst>
            <pc:docMk/>
            <pc:sldMk cId="648152284" sldId="260"/>
            <ac:spMk id="9" creationId="{5BDCAD40-A530-2369-BDFA-CBD027C3BFF9}"/>
          </ac:spMkLst>
        </pc:spChg>
        <pc:spChg chg="add">
          <ac:chgData name="Robert McDowell" userId="396c8ecec6dce893" providerId="LiveId" clId="{E897CDCA-A443-4086-8A6C-AA959F86AB8B}" dt="2023-09-15T17:27:36.810" v="392" actId="26606"/>
          <ac:spMkLst>
            <pc:docMk/>
            <pc:sldMk cId="648152284" sldId="260"/>
            <ac:spMk id="13" creationId="{3F088236-D655-4F88-B238-E16762358025}"/>
          </ac:spMkLst>
        </pc:spChg>
        <pc:spChg chg="add">
          <ac:chgData name="Robert McDowell" userId="396c8ecec6dce893" providerId="LiveId" clId="{E897CDCA-A443-4086-8A6C-AA959F86AB8B}" dt="2023-09-15T17:27:36.810" v="392" actId="26606"/>
          <ac:spMkLst>
            <pc:docMk/>
            <pc:sldMk cId="648152284" sldId="260"/>
            <ac:spMk id="15" creationId="{3DAC0C92-199E-475C-9390-119A9B027276}"/>
          </ac:spMkLst>
        </pc:spChg>
        <pc:spChg chg="add">
          <ac:chgData name="Robert McDowell" userId="396c8ecec6dce893" providerId="LiveId" clId="{E897CDCA-A443-4086-8A6C-AA959F86AB8B}" dt="2023-09-15T17:27:36.810" v="392" actId="26606"/>
          <ac:spMkLst>
            <pc:docMk/>
            <pc:sldMk cId="648152284" sldId="260"/>
            <ac:spMk id="17" creationId="{C4CFB339-0ED8-4FE2-9EF1-6D1375B8499B}"/>
          </ac:spMkLst>
        </pc:spChg>
        <pc:spChg chg="add del">
          <ac:chgData name="Robert McDowell" userId="396c8ecec6dce893" providerId="LiveId" clId="{E897CDCA-A443-4086-8A6C-AA959F86AB8B}" dt="2023-09-15T17:27:24.055" v="389" actId="26606"/>
          <ac:spMkLst>
            <pc:docMk/>
            <pc:sldMk cId="648152284" sldId="260"/>
            <ac:spMk id="18" creationId="{3F088236-D655-4F88-B238-E16762358025}"/>
          </ac:spMkLst>
        </pc:spChg>
        <pc:spChg chg="add">
          <ac:chgData name="Robert McDowell" userId="396c8ecec6dce893" providerId="LiveId" clId="{E897CDCA-A443-4086-8A6C-AA959F86AB8B}" dt="2023-09-15T17:27:36.810" v="392" actId="26606"/>
          <ac:spMkLst>
            <pc:docMk/>
            <pc:sldMk cId="648152284" sldId="260"/>
            <ac:spMk id="19" creationId="{31896C80-2069-4431-9C19-83B913734490}"/>
          </ac:spMkLst>
        </pc:spChg>
        <pc:spChg chg="add del">
          <ac:chgData name="Robert McDowell" userId="396c8ecec6dce893" providerId="LiveId" clId="{E897CDCA-A443-4086-8A6C-AA959F86AB8B}" dt="2023-09-15T17:27:24.055" v="389" actId="26606"/>
          <ac:spMkLst>
            <pc:docMk/>
            <pc:sldMk cId="648152284" sldId="260"/>
            <ac:spMk id="20" creationId="{3DAC0C92-199E-475C-9390-119A9B027276}"/>
          </ac:spMkLst>
        </pc:spChg>
        <pc:spChg chg="add">
          <ac:chgData name="Robert McDowell" userId="396c8ecec6dce893" providerId="LiveId" clId="{E897CDCA-A443-4086-8A6C-AA959F86AB8B}" dt="2023-09-15T17:27:36.810" v="392" actId="26606"/>
          <ac:spMkLst>
            <pc:docMk/>
            <pc:sldMk cId="648152284" sldId="260"/>
            <ac:spMk id="21" creationId="{BF120A21-0841-4823-B0C4-28AEBCEF9B78}"/>
          </ac:spMkLst>
        </pc:spChg>
        <pc:spChg chg="add del">
          <ac:chgData name="Robert McDowell" userId="396c8ecec6dce893" providerId="LiveId" clId="{E897CDCA-A443-4086-8A6C-AA959F86AB8B}" dt="2023-09-15T17:27:24.055" v="389" actId="26606"/>
          <ac:spMkLst>
            <pc:docMk/>
            <pc:sldMk cId="648152284" sldId="260"/>
            <ac:spMk id="22" creationId="{C4CFB339-0ED8-4FE2-9EF1-6D1375B8499B}"/>
          </ac:spMkLst>
        </pc:spChg>
        <pc:spChg chg="add">
          <ac:chgData name="Robert McDowell" userId="396c8ecec6dce893" providerId="LiveId" clId="{E897CDCA-A443-4086-8A6C-AA959F86AB8B}" dt="2023-09-15T17:27:36.810" v="392" actId="26606"/>
          <ac:spMkLst>
            <pc:docMk/>
            <pc:sldMk cId="648152284" sldId="260"/>
            <ac:spMk id="23" creationId="{DBB05BAE-BBD3-4289-899F-A6851503C6B0}"/>
          </ac:spMkLst>
        </pc:spChg>
        <pc:spChg chg="add del">
          <ac:chgData name="Robert McDowell" userId="396c8ecec6dce893" providerId="LiveId" clId="{E897CDCA-A443-4086-8A6C-AA959F86AB8B}" dt="2023-09-15T17:27:24.055" v="389" actId="26606"/>
          <ac:spMkLst>
            <pc:docMk/>
            <pc:sldMk cId="648152284" sldId="260"/>
            <ac:spMk id="24" creationId="{31896C80-2069-4431-9C19-83B913734490}"/>
          </ac:spMkLst>
        </pc:spChg>
        <pc:spChg chg="add">
          <ac:chgData name="Robert McDowell" userId="396c8ecec6dce893" providerId="LiveId" clId="{E897CDCA-A443-4086-8A6C-AA959F86AB8B}" dt="2023-09-15T17:27:36.810" v="392" actId="26606"/>
          <ac:spMkLst>
            <pc:docMk/>
            <pc:sldMk cId="648152284" sldId="260"/>
            <ac:spMk id="25" creationId="{9874D11C-36F5-4BBE-A490-019A54E953B0}"/>
          </ac:spMkLst>
        </pc:spChg>
        <pc:spChg chg="add del">
          <ac:chgData name="Robert McDowell" userId="396c8ecec6dce893" providerId="LiveId" clId="{E897CDCA-A443-4086-8A6C-AA959F86AB8B}" dt="2023-09-15T17:27:24.055" v="389" actId="26606"/>
          <ac:spMkLst>
            <pc:docMk/>
            <pc:sldMk cId="648152284" sldId="260"/>
            <ac:spMk id="26" creationId="{BF120A21-0841-4823-B0C4-28AEBCEF9B78}"/>
          </ac:spMkLst>
        </pc:spChg>
        <pc:spChg chg="add del">
          <ac:chgData name="Robert McDowell" userId="396c8ecec6dce893" providerId="LiveId" clId="{E897CDCA-A443-4086-8A6C-AA959F86AB8B}" dt="2023-09-15T17:27:24.055" v="389" actId="26606"/>
          <ac:spMkLst>
            <pc:docMk/>
            <pc:sldMk cId="648152284" sldId="260"/>
            <ac:spMk id="28" creationId="{DBB05BAE-BBD3-4289-899F-A6851503C6B0}"/>
          </ac:spMkLst>
        </pc:spChg>
        <pc:spChg chg="add del">
          <ac:chgData name="Robert McDowell" userId="396c8ecec6dce893" providerId="LiveId" clId="{E897CDCA-A443-4086-8A6C-AA959F86AB8B}" dt="2023-09-15T17:27:24.055" v="389" actId="26606"/>
          <ac:spMkLst>
            <pc:docMk/>
            <pc:sldMk cId="648152284" sldId="260"/>
            <ac:spMk id="30" creationId="{9874D11C-36F5-4BBE-A490-019A54E953B0}"/>
          </ac:spMkLst>
        </pc:spChg>
        <pc:picChg chg="add mod ord">
          <ac:chgData name="Robert McDowell" userId="396c8ecec6dce893" providerId="LiveId" clId="{E897CDCA-A443-4086-8A6C-AA959F86AB8B}" dt="2023-09-15T17:27:36.810" v="392" actId="26606"/>
          <ac:picMkLst>
            <pc:docMk/>
            <pc:sldMk cId="648152284" sldId="260"/>
            <ac:picMk id="8" creationId="{968972EC-272A-B751-65C6-8AA54B24AF20}"/>
          </ac:picMkLst>
        </pc:picChg>
        <pc:cxnChg chg="add">
          <ac:chgData name="Robert McDowell" userId="396c8ecec6dce893" providerId="LiveId" clId="{E897CDCA-A443-4086-8A6C-AA959F86AB8B}" dt="2023-09-15T17:27:36.810" v="392" actId="26606"/>
          <ac:cxnSpMkLst>
            <pc:docMk/>
            <pc:sldMk cId="648152284" sldId="260"/>
            <ac:cxnSpMk id="11" creationId="{64FA5DFF-7FE6-4855-84E6-DFA78EE978BD}"/>
          </ac:cxnSpMkLst>
        </pc:cxnChg>
        <pc:cxnChg chg="add">
          <ac:chgData name="Robert McDowell" userId="396c8ecec6dce893" providerId="LiveId" clId="{E897CDCA-A443-4086-8A6C-AA959F86AB8B}" dt="2023-09-15T17:27:36.810" v="392" actId="26606"/>
          <ac:cxnSpMkLst>
            <pc:docMk/>
            <pc:sldMk cId="648152284" sldId="260"/>
            <ac:cxnSpMk id="12" creationId="{2AFD8CBA-54A3-4363-991B-B9C631BBFA74}"/>
          </ac:cxnSpMkLst>
        </pc:cxnChg>
        <pc:cxnChg chg="add del">
          <ac:chgData name="Robert McDowell" userId="396c8ecec6dce893" providerId="LiveId" clId="{E897CDCA-A443-4086-8A6C-AA959F86AB8B}" dt="2023-09-15T17:27:24.055" v="389" actId="26606"/>
          <ac:cxnSpMkLst>
            <pc:docMk/>
            <pc:sldMk cId="648152284" sldId="260"/>
            <ac:cxnSpMk id="14" creationId="{64FA5DFF-7FE6-4855-84E6-DFA78EE978BD}"/>
          </ac:cxnSpMkLst>
        </pc:cxnChg>
        <pc:cxnChg chg="add del">
          <ac:chgData name="Robert McDowell" userId="396c8ecec6dce893" providerId="LiveId" clId="{E897CDCA-A443-4086-8A6C-AA959F86AB8B}" dt="2023-09-15T17:27:24.055" v="389" actId="26606"/>
          <ac:cxnSpMkLst>
            <pc:docMk/>
            <pc:sldMk cId="648152284" sldId="260"/>
            <ac:cxnSpMk id="16" creationId="{2AFD8CBA-54A3-4363-991B-B9C631BBFA74}"/>
          </ac:cxnSpMkLst>
        </pc:cxnChg>
      </pc:sldChg>
      <pc:sldChg chg="addSp delSp modSp new mod setBg modAnim">
        <pc:chgData name="Robert McDowell" userId="396c8ecec6dce893" providerId="LiveId" clId="{E897CDCA-A443-4086-8A6C-AA959F86AB8B}" dt="2023-09-15T17:53:36.276" v="654" actId="6549"/>
        <pc:sldMkLst>
          <pc:docMk/>
          <pc:sldMk cId="2487297868" sldId="261"/>
        </pc:sldMkLst>
        <pc:spChg chg="mod ord">
          <ac:chgData name="Robert McDowell" userId="396c8ecec6dce893" providerId="LiveId" clId="{E897CDCA-A443-4086-8A6C-AA959F86AB8B}" dt="2023-09-15T17:47:31.353" v="512" actId="26606"/>
          <ac:spMkLst>
            <pc:docMk/>
            <pc:sldMk cId="2487297868" sldId="261"/>
            <ac:spMk id="2" creationId="{8E7CD150-FAA5-5576-37D3-3F9C1FC44C71}"/>
          </ac:spMkLst>
        </pc:spChg>
        <pc:spChg chg="mod">
          <ac:chgData name="Robert McDowell" userId="396c8ecec6dce893" providerId="LiveId" clId="{E897CDCA-A443-4086-8A6C-AA959F86AB8B}" dt="2023-09-15T17:48:07.781" v="520" actId="122"/>
          <ac:spMkLst>
            <pc:docMk/>
            <pc:sldMk cId="2487297868" sldId="261"/>
            <ac:spMk id="3" creationId="{E35E0066-C4C6-4990-3921-D33FB8E2E173}"/>
          </ac:spMkLst>
        </pc:spChg>
        <pc:spChg chg="mod ord">
          <ac:chgData name="Robert McDowell" userId="396c8ecec6dce893" providerId="LiveId" clId="{E897CDCA-A443-4086-8A6C-AA959F86AB8B}" dt="2023-09-15T17:53:36.276" v="654" actId="6549"/>
          <ac:spMkLst>
            <pc:docMk/>
            <pc:sldMk cId="2487297868" sldId="261"/>
            <ac:spMk id="4" creationId="{A42823F9-70FD-F362-308B-37AB766D903E}"/>
          </ac:spMkLst>
        </pc:spChg>
        <pc:spChg chg="mod">
          <ac:chgData name="Robert McDowell" userId="396c8ecec6dce893" providerId="LiveId" clId="{E897CDCA-A443-4086-8A6C-AA959F86AB8B}" dt="2023-09-15T17:53:32.106" v="653" actId="20577"/>
          <ac:spMkLst>
            <pc:docMk/>
            <pc:sldMk cId="2487297868" sldId="261"/>
            <ac:spMk id="5" creationId="{C1459163-15F1-2E3C-6800-65D4A2354CB6}"/>
          </ac:spMkLst>
        </pc:spChg>
        <pc:spChg chg="mod">
          <ac:chgData name="Robert McDowell" userId="396c8ecec6dce893" providerId="LiveId" clId="{E897CDCA-A443-4086-8A6C-AA959F86AB8B}" dt="2023-09-15T17:47:31.353" v="512" actId="26606"/>
          <ac:spMkLst>
            <pc:docMk/>
            <pc:sldMk cId="2487297868" sldId="261"/>
            <ac:spMk id="6" creationId="{2AC760EA-E49E-94C4-E43E-8C34196EEA53}"/>
          </ac:spMkLst>
        </pc:spChg>
        <pc:spChg chg="add del">
          <ac:chgData name="Robert McDowell" userId="396c8ecec6dce893" providerId="LiveId" clId="{E897CDCA-A443-4086-8A6C-AA959F86AB8B}" dt="2023-09-15T17:47:31.353" v="513" actId="26606"/>
          <ac:spMkLst>
            <pc:docMk/>
            <pc:sldMk cId="2487297868" sldId="261"/>
            <ac:spMk id="12" creationId="{EB6743CF-E74B-4A3C-A785-599069DB89DF}"/>
          </ac:spMkLst>
        </pc:spChg>
        <pc:spChg chg="add del">
          <ac:chgData name="Robert McDowell" userId="396c8ecec6dce893" providerId="LiveId" clId="{E897CDCA-A443-4086-8A6C-AA959F86AB8B}" dt="2023-09-15T17:47:31.353" v="512" actId="26606"/>
          <ac:spMkLst>
            <pc:docMk/>
            <pc:sldMk cId="2487297868" sldId="261"/>
            <ac:spMk id="21" creationId="{3F088236-D655-4F88-B238-E16762358025}"/>
          </ac:spMkLst>
        </pc:spChg>
        <pc:spChg chg="add del">
          <ac:chgData name="Robert McDowell" userId="396c8ecec6dce893" providerId="LiveId" clId="{E897CDCA-A443-4086-8A6C-AA959F86AB8B}" dt="2023-09-15T17:47:31.353" v="512" actId="26606"/>
          <ac:spMkLst>
            <pc:docMk/>
            <pc:sldMk cId="2487297868" sldId="261"/>
            <ac:spMk id="23" creationId="{3DAC0C92-199E-475C-9390-119A9B027276}"/>
          </ac:spMkLst>
        </pc:spChg>
        <pc:spChg chg="add del">
          <ac:chgData name="Robert McDowell" userId="396c8ecec6dce893" providerId="LiveId" clId="{E897CDCA-A443-4086-8A6C-AA959F86AB8B}" dt="2023-09-15T17:47:31.353" v="512" actId="26606"/>
          <ac:spMkLst>
            <pc:docMk/>
            <pc:sldMk cId="2487297868" sldId="261"/>
            <ac:spMk id="25" creationId="{C4CFB339-0ED8-4FE2-9EF1-6D1375B8499B}"/>
          </ac:spMkLst>
        </pc:spChg>
        <pc:spChg chg="add del">
          <ac:chgData name="Robert McDowell" userId="396c8ecec6dce893" providerId="LiveId" clId="{E897CDCA-A443-4086-8A6C-AA959F86AB8B}" dt="2023-09-15T17:47:31.353" v="512" actId="26606"/>
          <ac:spMkLst>
            <pc:docMk/>
            <pc:sldMk cId="2487297868" sldId="261"/>
            <ac:spMk id="27" creationId="{31896C80-2069-4431-9C19-83B913734490}"/>
          </ac:spMkLst>
        </pc:spChg>
        <pc:spChg chg="add del">
          <ac:chgData name="Robert McDowell" userId="396c8ecec6dce893" providerId="LiveId" clId="{E897CDCA-A443-4086-8A6C-AA959F86AB8B}" dt="2023-09-15T17:47:31.353" v="512" actId="26606"/>
          <ac:spMkLst>
            <pc:docMk/>
            <pc:sldMk cId="2487297868" sldId="261"/>
            <ac:spMk id="29" creationId="{BF120A21-0841-4823-B0C4-28AEBCEF9B78}"/>
          </ac:spMkLst>
        </pc:spChg>
        <pc:spChg chg="add del">
          <ac:chgData name="Robert McDowell" userId="396c8ecec6dce893" providerId="LiveId" clId="{E897CDCA-A443-4086-8A6C-AA959F86AB8B}" dt="2023-09-15T17:47:31.353" v="512" actId="26606"/>
          <ac:spMkLst>
            <pc:docMk/>
            <pc:sldMk cId="2487297868" sldId="261"/>
            <ac:spMk id="31" creationId="{DBB05BAE-BBD3-4289-899F-A6851503C6B0}"/>
          </ac:spMkLst>
        </pc:spChg>
        <pc:spChg chg="add del">
          <ac:chgData name="Robert McDowell" userId="396c8ecec6dce893" providerId="LiveId" clId="{E897CDCA-A443-4086-8A6C-AA959F86AB8B}" dt="2023-09-15T17:47:31.353" v="512" actId="26606"/>
          <ac:spMkLst>
            <pc:docMk/>
            <pc:sldMk cId="2487297868" sldId="261"/>
            <ac:spMk id="33" creationId="{9874D11C-36F5-4BBE-A490-019A54E953B0}"/>
          </ac:spMkLst>
        </pc:spChg>
        <pc:spChg chg="add">
          <ac:chgData name="Robert McDowell" userId="396c8ecec6dce893" providerId="LiveId" clId="{E897CDCA-A443-4086-8A6C-AA959F86AB8B}" dt="2023-09-15T17:47:31.353" v="513" actId="26606"/>
          <ac:spMkLst>
            <pc:docMk/>
            <pc:sldMk cId="2487297868" sldId="261"/>
            <ac:spMk id="35" creationId="{EB6743CF-E74B-4A3C-A785-599069DB89DF}"/>
          </ac:spMkLst>
        </pc:spChg>
        <pc:picChg chg="add mod">
          <ac:chgData name="Robert McDowell" userId="396c8ecec6dce893" providerId="LiveId" clId="{E897CDCA-A443-4086-8A6C-AA959F86AB8B}" dt="2023-09-15T17:47:31.353" v="513" actId="26606"/>
          <ac:picMkLst>
            <pc:docMk/>
            <pc:sldMk cId="2487297868" sldId="261"/>
            <ac:picMk id="8" creationId="{716CF755-5194-C6A6-2E08-A04BA1D65FB0}"/>
          </ac:picMkLst>
        </pc:picChg>
        <pc:cxnChg chg="add del">
          <ac:chgData name="Robert McDowell" userId="396c8ecec6dce893" providerId="LiveId" clId="{E897CDCA-A443-4086-8A6C-AA959F86AB8B}" dt="2023-09-15T17:47:31.353" v="512" actId="26606"/>
          <ac:cxnSpMkLst>
            <pc:docMk/>
            <pc:sldMk cId="2487297868" sldId="261"/>
            <ac:cxnSpMk id="17" creationId="{64FA5DFF-7FE6-4855-84E6-DFA78EE978BD}"/>
          </ac:cxnSpMkLst>
        </pc:cxnChg>
        <pc:cxnChg chg="add del">
          <ac:chgData name="Robert McDowell" userId="396c8ecec6dce893" providerId="LiveId" clId="{E897CDCA-A443-4086-8A6C-AA959F86AB8B}" dt="2023-09-15T17:47:31.353" v="512" actId="26606"/>
          <ac:cxnSpMkLst>
            <pc:docMk/>
            <pc:sldMk cId="2487297868" sldId="261"/>
            <ac:cxnSpMk id="19" creationId="{2AFD8CBA-54A3-4363-991B-B9C631BBFA74}"/>
          </ac:cxnSpMkLst>
        </pc:cxnChg>
      </pc:sldChg>
      <pc:sldChg chg="addSp delSp modSp new mod setBg setClrOvrMap">
        <pc:chgData name="Robert McDowell" userId="396c8ecec6dce893" providerId="LiveId" clId="{E897CDCA-A443-4086-8A6C-AA959F86AB8B}" dt="2023-09-15T17:49:42.372" v="541" actId="20577"/>
        <pc:sldMkLst>
          <pc:docMk/>
          <pc:sldMk cId="2283367842" sldId="262"/>
        </pc:sldMkLst>
        <pc:spChg chg="mod">
          <ac:chgData name="Robert McDowell" userId="396c8ecec6dce893" providerId="LiveId" clId="{E897CDCA-A443-4086-8A6C-AA959F86AB8B}" dt="2023-09-15T17:24:39.349" v="382" actId="255"/>
          <ac:spMkLst>
            <pc:docMk/>
            <pc:sldMk cId="2283367842" sldId="262"/>
            <ac:spMk id="2" creationId="{B965EDE9-1780-ED1C-037D-D92A444C1741}"/>
          </ac:spMkLst>
        </pc:spChg>
        <pc:spChg chg="mod">
          <ac:chgData name="Robert McDowell" userId="396c8ecec6dce893" providerId="LiveId" clId="{E897CDCA-A443-4086-8A6C-AA959F86AB8B}" dt="2023-09-15T17:24:03.747" v="366" actId="122"/>
          <ac:spMkLst>
            <pc:docMk/>
            <pc:sldMk cId="2283367842" sldId="262"/>
            <ac:spMk id="3" creationId="{C0D5DA8C-8B25-247C-3C53-319BB1224C9B}"/>
          </ac:spMkLst>
        </pc:spChg>
        <pc:spChg chg="mod ord">
          <ac:chgData name="Robert McDowell" userId="396c8ecec6dce893" providerId="LiveId" clId="{E897CDCA-A443-4086-8A6C-AA959F86AB8B}" dt="2023-09-15T17:49:12.605" v="523" actId="6549"/>
          <ac:spMkLst>
            <pc:docMk/>
            <pc:sldMk cId="2283367842" sldId="262"/>
            <ac:spMk id="4" creationId="{4F18F979-0802-60FD-9A0E-9E6BF34552D3}"/>
          </ac:spMkLst>
        </pc:spChg>
        <pc:spChg chg="mod">
          <ac:chgData name="Robert McDowell" userId="396c8ecec6dce893" providerId="LiveId" clId="{E897CDCA-A443-4086-8A6C-AA959F86AB8B}" dt="2023-09-15T17:49:42.372" v="541" actId="20577"/>
          <ac:spMkLst>
            <pc:docMk/>
            <pc:sldMk cId="2283367842" sldId="262"/>
            <ac:spMk id="5" creationId="{26B1B711-CF70-56F2-C480-0FC963A0CEC5}"/>
          </ac:spMkLst>
        </pc:spChg>
        <pc:spChg chg="del mod">
          <ac:chgData name="Robert McDowell" userId="396c8ecec6dce893" providerId="LiveId" clId="{E897CDCA-A443-4086-8A6C-AA959F86AB8B}" dt="2023-09-15T17:49:07.650" v="522" actId="478"/>
          <ac:spMkLst>
            <pc:docMk/>
            <pc:sldMk cId="2283367842" sldId="262"/>
            <ac:spMk id="6" creationId="{1B3C64C8-C9B8-6041-4BCF-89FE15A237DE}"/>
          </ac:spMkLst>
        </pc:spChg>
        <pc:spChg chg="add del">
          <ac:chgData name="Robert McDowell" userId="396c8ecec6dce893" providerId="LiveId" clId="{E897CDCA-A443-4086-8A6C-AA959F86AB8B}" dt="2023-09-15T17:23:30.473" v="360" actId="26606"/>
          <ac:spMkLst>
            <pc:docMk/>
            <pc:sldMk cId="2283367842" sldId="262"/>
            <ac:spMk id="12" creationId="{3BCB5F6A-9EB0-40B0-9D13-3023E9A20508}"/>
          </ac:spMkLst>
        </pc:spChg>
        <pc:spChg chg="add">
          <ac:chgData name="Robert McDowell" userId="396c8ecec6dce893" providerId="LiveId" clId="{E897CDCA-A443-4086-8A6C-AA959F86AB8B}" dt="2023-09-15T17:23:30.483" v="361" actId="26606"/>
          <ac:spMkLst>
            <pc:docMk/>
            <pc:sldMk cId="2283367842" sldId="262"/>
            <ac:spMk id="15" creationId="{3BCB5F6A-9EB0-40B0-9D13-3023E9A20508}"/>
          </ac:spMkLst>
        </pc:spChg>
        <pc:picChg chg="add del">
          <ac:chgData name="Robert McDowell" userId="396c8ecec6dce893" providerId="LiveId" clId="{E897CDCA-A443-4086-8A6C-AA959F86AB8B}" dt="2023-09-15T17:23:30.473" v="360" actId="26606"/>
          <ac:picMkLst>
            <pc:docMk/>
            <pc:sldMk cId="2283367842" sldId="262"/>
            <ac:picMk id="8" creationId="{F5A1FE36-E84D-E1EA-FCC3-B02A2B04E6FA}"/>
          </ac:picMkLst>
        </pc:picChg>
        <pc:picChg chg="add">
          <ac:chgData name="Robert McDowell" userId="396c8ecec6dce893" providerId="LiveId" clId="{E897CDCA-A443-4086-8A6C-AA959F86AB8B}" dt="2023-09-15T17:23:30.483" v="361" actId="26606"/>
          <ac:picMkLst>
            <pc:docMk/>
            <pc:sldMk cId="2283367842" sldId="262"/>
            <ac:picMk id="14" creationId="{B82464E9-A510-E1CD-CA45-8D6478DAAAC6}"/>
          </ac:picMkLst>
        </pc:picChg>
      </pc:sldChg>
      <pc:sldMasterChg chg="add del addSldLayout delSldLayout">
        <pc:chgData name="Robert McDowell" userId="396c8ecec6dce893" providerId="LiveId" clId="{E897CDCA-A443-4086-8A6C-AA959F86AB8B}" dt="2023-08-28T23:58:07.803" v="4" actId="26606"/>
        <pc:sldMasterMkLst>
          <pc:docMk/>
          <pc:sldMasterMk cId="3271176113" sldId="2147483660"/>
        </pc:sldMasterMkLst>
        <pc:sldLayoutChg chg="add del">
          <pc:chgData name="Robert McDowell" userId="396c8ecec6dce893" providerId="LiveId" clId="{E897CDCA-A443-4086-8A6C-AA959F86AB8B}" dt="2023-08-28T23:58:07.803" v="4" actId="26606"/>
          <pc:sldLayoutMkLst>
            <pc:docMk/>
            <pc:sldMasterMk cId="3271176113" sldId="2147483660"/>
            <pc:sldLayoutMk cId="2713219052" sldId="2147483661"/>
          </pc:sldLayoutMkLst>
        </pc:sldLayoutChg>
        <pc:sldLayoutChg chg="add del">
          <pc:chgData name="Robert McDowell" userId="396c8ecec6dce893" providerId="LiveId" clId="{E897CDCA-A443-4086-8A6C-AA959F86AB8B}" dt="2023-08-28T23:58:07.803" v="4" actId="26606"/>
          <pc:sldLayoutMkLst>
            <pc:docMk/>
            <pc:sldMasterMk cId="3271176113" sldId="2147483660"/>
            <pc:sldLayoutMk cId="2639491330" sldId="2147483662"/>
          </pc:sldLayoutMkLst>
        </pc:sldLayoutChg>
        <pc:sldLayoutChg chg="add del">
          <pc:chgData name="Robert McDowell" userId="396c8ecec6dce893" providerId="LiveId" clId="{E897CDCA-A443-4086-8A6C-AA959F86AB8B}" dt="2023-08-28T23:58:07.803" v="4" actId="26606"/>
          <pc:sldLayoutMkLst>
            <pc:docMk/>
            <pc:sldMasterMk cId="3271176113" sldId="2147483660"/>
            <pc:sldLayoutMk cId="2653961884" sldId="2147483663"/>
          </pc:sldLayoutMkLst>
        </pc:sldLayoutChg>
        <pc:sldLayoutChg chg="add del">
          <pc:chgData name="Robert McDowell" userId="396c8ecec6dce893" providerId="LiveId" clId="{E897CDCA-A443-4086-8A6C-AA959F86AB8B}" dt="2023-08-28T23:58:07.803" v="4" actId="26606"/>
          <pc:sldLayoutMkLst>
            <pc:docMk/>
            <pc:sldMasterMk cId="3271176113" sldId="2147483660"/>
            <pc:sldLayoutMk cId="32835234" sldId="2147483664"/>
          </pc:sldLayoutMkLst>
        </pc:sldLayoutChg>
        <pc:sldLayoutChg chg="add del">
          <pc:chgData name="Robert McDowell" userId="396c8ecec6dce893" providerId="LiveId" clId="{E897CDCA-A443-4086-8A6C-AA959F86AB8B}" dt="2023-08-28T23:58:07.803" v="4" actId="26606"/>
          <pc:sldLayoutMkLst>
            <pc:docMk/>
            <pc:sldMasterMk cId="3271176113" sldId="2147483660"/>
            <pc:sldLayoutMk cId="2573179331" sldId="2147483665"/>
          </pc:sldLayoutMkLst>
        </pc:sldLayoutChg>
        <pc:sldLayoutChg chg="add del">
          <pc:chgData name="Robert McDowell" userId="396c8ecec6dce893" providerId="LiveId" clId="{E897CDCA-A443-4086-8A6C-AA959F86AB8B}" dt="2023-08-28T23:58:07.803" v="4" actId="26606"/>
          <pc:sldLayoutMkLst>
            <pc:docMk/>
            <pc:sldMasterMk cId="3271176113" sldId="2147483660"/>
            <pc:sldLayoutMk cId="1877867580" sldId="2147483666"/>
          </pc:sldLayoutMkLst>
        </pc:sldLayoutChg>
        <pc:sldLayoutChg chg="add del">
          <pc:chgData name="Robert McDowell" userId="396c8ecec6dce893" providerId="LiveId" clId="{E897CDCA-A443-4086-8A6C-AA959F86AB8B}" dt="2023-08-28T23:58:07.803" v="4" actId="26606"/>
          <pc:sldLayoutMkLst>
            <pc:docMk/>
            <pc:sldMasterMk cId="3271176113" sldId="2147483660"/>
            <pc:sldLayoutMk cId="3157199301" sldId="2147483667"/>
          </pc:sldLayoutMkLst>
        </pc:sldLayoutChg>
        <pc:sldLayoutChg chg="add del">
          <pc:chgData name="Robert McDowell" userId="396c8ecec6dce893" providerId="LiveId" clId="{E897CDCA-A443-4086-8A6C-AA959F86AB8B}" dt="2023-08-28T23:58:07.803" v="4" actId="26606"/>
          <pc:sldLayoutMkLst>
            <pc:docMk/>
            <pc:sldMasterMk cId="3271176113" sldId="2147483660"/>
            <pc:sldLayoutMk cId="248888817" sldId="2147483668"/>
          </pc:sldLayoutMkLst>
        </pc:sldLayoutChg>
        <pc:sldLayoutChg chg="add del">
          <pc:chgData name="Robert McDowell" userId="396c8ecec6dce893" providerId="LiveId" clId="{E897CDCA-A443-4086-8A6C-AA959F86AB8B}" dt="2023-08-28T23:58:07.803" v="4" actId="26606"/>
          <pc:sldLayoutMkLst>
            <pc:docMk/>
            <pc:sldMasterMk cId="3271176113" sldId="2147483660"/>
            <pc:sldLayoutMk cId="4162230726" sldId="2147483669"/>
          </pc:sldLayoutMkLst>
        </pc:sldLayoutChg>
        <pc:sldLayoutChg chg="add del">
          <pc:chgData name="Robert McDowell" userId="396c8ecec6dce893" providerId="LiveId" clId="{E897CDCA-A443-4086-8A6C-AA959F86AB8B}" dt="2023-08-28T23:58:07.803" v="4" actId="26606"/>
          <pc:sldLayoutMkLst>
            <pc:docMk/>
            <pc:sldMasterMk cId="3271176113" sldId="2147483660"/>
            <pc:sldLayoutMk cId="3530302443" sldId="2147483670"/>
          </pc:sldLayoutMkLst>
        </pc:sldLayoutChg>
        <pc:sldLayoutChg chg="add del">
          <pc:chgData name="Robert McDowell" userId="396c8ecec6dce893" providerId="LiveId" clId="{E897CDCA-A443-4086-8A6C-AA959F86AB8B}" dt="2023-08-28T23:58:07.803" v="4" actId="26606"/>
          <pc:sldLayoutMkLst>
            <pc:docMk/>
            <pc:sldMasterMk cId="3271176113" sldId="2147483660"/>
            <pc:sldLayoutMk cId="2152919486" sldId="2147483671"/>
          </pc:sldLayoutMkLst>
        </pc:sldLayoutChg>
        <pc:sldLayoutChg chg="add del">
          <pc:chgData name="Robert McDowell" userId="396c8ecec6dce893" providerId="LiveId" clId="{E897CDCA-A443-4086-8A6C-AA959F86AB8B}" dt="2023-08-28T23:58:07.803" v="4" actId="26606"/>
          <pc:sldLayoutMkLst>
            <pc:docMk/>
            <pc:sldMasterMk cId="3271176113" sldId="2147483660"/>
            <pc:sldLayoutMk cId="3027928077" sldId="2147483672"/>
          </pc:sldLayoutMkLst>
        </pc:sldLayoutChg>
        <pc:sldLayoutChg chg="add del">
          <pc:chgData name="Robert McDowell" userId="396c8ecec6dce893" providerId="LiveId" clId="{E897CDCA-A443-4086-8A6C-AA959F86AB8B}" dt="2023-08-28T23:58:07.803" v="4" actId="26606"/>
          <pc:sldLayoutMkLst>
            <pc:docMk/>
            <pc:sldMasterMk cId="3271176113" sldId="2147483660"/>
            <pc:sldLayoutMk cId="1329407214" sldId="2147483673"/>
          </pc:sldLayoutMkLst>
        </pc:sldLayoutChg>
        <pc:sldLayoutChg chg="add del">
          <pc:chgData name="Robert McDowell" userId="396c8ecec6dce893" providerId="LiveId" clId="{E897CDCA-A443-4086-8A6C-AA959F86AB8B}" dt="2023-08-28T23:58:07.803" v="4" actId="26606"/>
          <pc:sldLayoutMkLst>
            <pc:docMk/>
            <pc:sldMasterMk cId="3271176113" sldId="2147483660"/>
            <pc:sldLayoutMk cId="641427205" sldId="2147483674"/>
          </pc:sldLayoutMkLst>
        </pc:sldLayoutChg>
        <pc:sldLayoutChg chg="add del">
          <pc:chgData name="Robert McDowell" userId="396c8ecec6dce893" providerId="LiveId" clId="{E897CDCA-A443-4086-8A6C-AA959F86AB8B}" dt="2023-08-28T23:58:07.803" v="4" actId="26606"/>
          <pc:sldLayoutMkLst>
            <pc:docMk/>
            <pc:sldMasterMk cId="3271176113" sldId="2147483660"/>
            <pc:sldLayoutMk cId="331838390" sldId="2147483675"/>
          </pc:sldLayoutMkLst>
        </pc:sldLayoutChg>
        <pc:sldLayoutChg chg="add del">
          <pc:chgData name="Robert McDowell" userId="396c8ecec6dce893" providerId="LiveId" clId="{E897CDCA-A443-4086-8A6C-AA959F86AB8B}" dt="2023-08-28T23:58:07.803" v="4" actId="26606"/>
          <pc:sldLayoutMkLst>
            <pc:docMk/>
            <pc:sldMasterMk cId="3271176113" sldId="2147483660"/>
            <pc:sldLayoutMk cId="4090727566" sldId="2147483676"/>
          </pc:sldLayoutMkLst>
        </pc:sldLayoutChg>
      </pc:sldMasterChg>
      <pc:sldMasterChg chg="add del replId addSldLayout delSldLayout">
        <pc:chgData name="Robert McDowell" userId="396c8ecec6dce893" providerId="LiveId" clId="{E897CDCA-A443-4086-8A6C-AA959F86AB8B}" dt="2023-08-29T00:02:00.424" v="117" actId="26606"/>
        <pc:sldMasterMkLst>
          <pc:docMk/>
          <pc:sldMasterMk cId="300351519" sldId="2147483677"/>
        </pc:sldMasterMkLst>
        <pc:sldLayoutChg chg="add del replI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00351519" sldId="2147483677"/>
            <pc:sldLayoutMk cId="2524097823" sldId="2147483678"/>
          </pc:sldLayoutMkLst>
        </pc:sldLayoutChg>
        <pc:sldLayoutChg chg="add del replI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00351519" sldId="2147483677"/>
            <pc:sldLayoutMk cId="2298167148" sldId="2147483679"/>
          </pc:sldLayoutMkLst>
        </pc:sldLayoutChg>
        <pc:sldLayoutChg chg="add del replI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00351519" sldId="2147483677"/>
            <pc:sldLayoutMk cId="3757352406" sldId="2147483680"/>
          </pc:sldLayoutMkLst>
        </pc:sldLayoutChg>
        <pc:sldLayoutChg chg="add del replI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00351519" sldId="2147483677"/>
            <pc:sldLayoutMk cId="1136144257" sldId="2147483681"/>
          </pc:sldLayoutMkLst>
        </pc:sldLayoutChg>
        <pc:sldLayoutChg chg="add del replI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00351519" sldId="2147483677"/>
            <pc:sldLayoutMk cId="4247421569" sldId="2147483682"/>
          </pc:sldLayoutMkLst>
        </pc:sldLayoutChg>
        <pc:sldLayoutChg chg="add del replI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00351519" sldId="2147483677"/>
            <pc:sldLayoutMk cId="781104825" sldId="2147483683"/>
          </pc:sldLayoutMkLst>
        </pc:sldLayoutChg>
        <pc:sldLayoutChg chg="add del replI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00351519" sldId="2147483677"/>
            <pc:sldLayoutMk cId="82333432" sldId="2147483684"/>
          </pc:sldLayoutMkLst>
        </pc:sldLayoutChg>
        <pc:sldLayoutChg chg="add del replI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00351519" sldId="2147483677"/>
            <pc:sldLayoutMk cId="2216747495" sldId="2147483685"/>
          </pc:sldLayoutMkLst>
        </pc:sldLayoutChg>
        <pc:sldLayoutChg chg="add del replI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00351519" sldId="2147483677"/>
            <pc:sldLayoutMk cId="3655238664" sldId="2147483686"/>
          </pc:sldLayoutMkLst>
        </pc:sldLayoutChg>
        <pc:sldLayoutChg chg="add del replI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00351519" sldId="2147483677"/>
            <pc:sldLayoutMk cId="1940519276" sldId="2147483687"/>
          </pc:sldLayoutMkLst>
        </pc:sldLayoutChg>
        <pc:sldLayoutChg chg="add del replI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00351519" sldId="2147483677"/>
            <pc:sldLayoutMk cId="26318694" sldId="2147483688"/>
          </pc:sldLayoutMkLst>
        </pc:sldLayoutChg>
      </pc:sldMasterChg>
      <pc:sldMasterChg chg="add del addSldLayout delSldLayout">
        <pc:chgData name="Robert McDowell" userId="396c8ecec6dce893" providerId="LiveId" clId="{E897CDCA-A443-4086-8A6C-AA959F86AB8B}" dt="2023-08-29T00:02:00.378" v="116" actId="26606"/>
        <pc:sldMasterMkLst>
          <pc:docMk/>
          <pc:sldMasterMk cId="3083951084" sldId="2147483689"/>
        </pc:sldMasterMkLst>
        <pc:sldLayoutChg chg="add del">
          <pc:chgData name="Robert McDowell" userId="396c8ecec6dce893" providerId="LiveId" clId="{E897CDCA-A443-4086-8A6C-AA959F86AB8B}" dt="2023-08-29T00:02:00.378" v="116" actId="26606"/>
          <pc:sldLayoutMkLst>
            <pc:docMk/>
            <pc:sldMasterMk cId="3083951084" sldId="2147483689"/>
            <pc:sldLayoutMk cId="72144446" sldId="2147483690"/>
          </pc:sldLayoutMkLst>
        </pc:sldLayoutChg>
        <pc:sldLayoutChg chg="add del">
          <pc:chgData name="Robert McDowell" userId="396c8ecec6dce893" providerId="LiveId" clId="{E897CDCA-A443-4086-8A6C-AA959F86AB8B}" dt="2023-08-29T00:02:00.378" v="116" actId="26606"/>
          <pc:sldLayoutMkLst>
            <pc:docMk/>
            <pc:sldMasterMk cId="3083951084" sldId="2147483689"/>
            <pc:sldLayoutMk cId="1496091784" sldId="2147483691"/>
          </pc:sldLayoutMkLst>
        </pc:sldLayoutChg>
        <pc:sldLayoutChg chg="add del">
          <pc:chgData name="Robert McDowell" userId="396c8ecec6dce893" providerId="LiveId" clId="{E897CDCA-A443-4086-8A6C-AA959F86AB8B}" dt="2023-08-29T00:02:00.378" v="116" actId="26606"/>
          <pc:sldLayoutMkLst>
            <pc:docMk/>
            <pc:sldMasterMk cId="3083951084" sldId="2147483689"/>
            <pc:sldLayoutMk cId="3838481308" sldId="2147483692"/>
          </pc:sldLayoutMkLst>
        </pc:sldLayoutChg>
        <pc:sldLayoutChg chg="add del">
          <pc:chgData name="Robert McDowell" userId="396c8ecec6dce893" providerId="LiveId" clId="{E897CDCA-A443-4086-8A6C-AA959F86AB8B}" dt="2023-08-29T00:02:00.378" v="116" actId="26606"/>
          <pc:sldLayoutMkLst>
            <pc:docMk/>
            <pc:sldMasterMk cId="3083951084" sldId="2147483689"/>
            <pc:sldLayoutMk cId="3895831760" sldId="2147483693"/>
          </pc:sldLayoutMkLst>
        </pc:sldLayoutChg>
        <pc:sldLayoutChg chg="add del">
          <pc:chgData name="Robert McDowell" userId="396c8ecec6dce893" providerId="LiveId" clId="{E897CDCA-A443-4086-8A6C-AA959F86AB8B}" dt="2023-08-29T00:02:00.378" v="116" actId="26606"/>
          <pc:sldLayoutMkLst>
            <pc:docMk/>
            <pc:sldMasterMk cId="3083951084" sldId="2147483689"/>
            <pc:sldLayoutMk cId="1988046175" sldId="2147483694"/>
          </pc:sldLayoutMkLst>
        </pc:sldLayoutChg>
        <pc:sldLayoutChg chg="add del">
          <pc:chgData name="Robert McDowell" userId="396c8ecec6dce893" providerId="LiveId" clId="{E897CDCA-A443-4086-8A6C-AA959F86AB8B}" dt="2023-08-29T00:02:00.378" v="116" actId="26606"/>
          <pc:sldLayoutMkLst>
            <pc:docMk/>
            <pc:sldMasterMk cId="3083951084" sldId="2147483689"/>
            <pc:sldLayoutMk cId="2363976971" sldId="2147483695"/>
          </pc:sldLayoutMkLst>
        </pc:sldLayoutChg>
        <pc:sldLayoutChg chg="add del">
          <pc:chgData name="Robert McDowell" userId="396c8ecec6dce893" providerId="LiveId" clId="{E897CDCA-A443-4086-8A6C-AA959F86AB8B}" dt="2023-08-29T00:02:00.378" v="116" actId="26606"/>
          <pc:sldLayoutMkLst>
            <pc:docMk/>
            <pc:sldMasterMk cId="3083951084" sldId="2147483689"/>
            <pc:sldLayoutMk cId="3701314526" sldId="2147483696"/>
          </pc:sldLayoutMkLst>
        </pc:sldLayoutChg>
        <pc:sldLayoutChg chg="add del">
          <pc:chgData name="Robert McDowell" userId="396c8ecec6dce893" providerId="LiveId" clId="{E897CDCA-A443-4086-8A6C-AA959F86AB8B}" dt="2023-08-29T00:02:00.378" v="116" actId="26606"/>
          <pc:sldLayoutMkLst>
            <pc:docMk/>
            <pc:sldMasterMk cId="3083951084" sldId="2147483689"/>
            <pc:sldLayoutMk cId="1565091667" sldId="2147483697"/>
          </pc:sldLayoutMkLst>
        </pc:sldLayoutChg>
        <pc:sldLayoutChg chg="add del">
          <pc:chgData name="Robert McDowell" userId="396c8ecec6dce893" providerId="LiveId" clId="{E897CDCA-A443-4086-8A6C-AA959F86AB8B}" dt="2023-08-29T00:02:00.378" v="116" actId="26606"/>
          <pc:sldLayoutMkLst>
            <pc:docMk/>
            <pc:sldMasterMk cId="3083951084" sldId="2147483689"/>
            <pc:sldLayoutMk cId="1108421722" sldId="2147483698"/>
          </pc:sldLayoutMkLst>
        </pc:sldLayoutChg>
        <pc:sldLayoutChg chg="add del">
          <pc:chgData name="Robert McDowell" userId="396c8ecec6dce893" providerId="LiveId" clId="{E897CDCA-A443-4086-8A6C-AA959F86AB8B}" dt="2023-08-29T00:02:00.378" v="116" actId="26606"/>
          <pc:sldLayoutMkLst>
            <pc:docMk/>
            <pc:sldMasterMk cId="3083951084" sldId="2147483689"/>
            <pc:sldLayoutMk cId="3482007363" sldId="2147483699"/>
          </pc:sldLayoutMkLst>
        </pc:sldLayoutChg>
        <pc:sldLayoutChg chg="add del">
          <pc:chgData name="Robert McDowell" userId="396c8ecec6dce893" providerId="LiveId" clId="{E897CDCA-A443-4086-8A6C-AA959F86AB8B}" dt="2023-08-29T00:02:00.378" v="116" actId="26606"/>
          <pc:sldLayoutMkLst>
            <pc:docMk/>
            <pc:sldMasterMk cId="3083951084" sldId="2147483689"/>
            <pc:sldLayoutMk cId="3681229921" sldId="2147483700"/>
          </pc:sldLayoutMkLst>
        </pc:sldLayoutChg>
      </pc:sldMasterChg>
      <pc:sldMasterChg chg="add del addSldLayout delSldLayout">
        <pc:chgData name="Robert McDowell" userId="396c8ecec6dce893" providerId="LiveId" clId="{E897CDCA-A443-4086-8A6C-AA959F86AB8B}" dt="2023-08-28T23:58:07.740" v="3" actId="26606"/>
        <pc:sldMasterMkLst>
          <pc:docMk/>
          <pc:sldMasterMk cId="2528720534" sldId="2147483698"/>
        </pc:sldMasterMkLst>
        <pc:sldLayoutChg chg="add del">
          <pc:chgData name="Robert McDowell" userId="396c8ecec6dce893" providerId="LiveId" clId="{E897CDCA-A443-4086-8A6C-AA959F86AB8B}" dt="2023-08-28T23:58:07.740" v="3" actId="26606"/>
          <pc:sldLayoutMkLst>
            <pc:docMk/>
            <pc:sldMasterMk cId="2528720534" sldId="2147483698"/>
            <pc:sldLayoutMk cId="1627217686" sldId="2147483687"/>
          </pc:sldLayoutMkLst>
        </pc:sldLayoutChg>
        <pc:sldLayoutChg chg="add del">
          <pc:chgData name="Robert McDowell" userId="396c8ecec6dce893" providerId="LiveId" clId="{E897CDCA-A443-4086-8A6C-AA959F86AB8B}" dt="2023-08-28T23:58:07.740" v="3" actId="26606"/>
          <pc:sldLayoutMkLst>
            <pc:docMk/>
            <pc:sldMasterMk cId="2528720534" sldId="2147483698"/>
            <pc:sldLayoutMk cId="679000269" sldId="2147483688"/>
          </pc:sldLayoutMkLst>
        </pc:sldLayoutChg>
        <pc:sldLayoutChg chg="add del">
          <pc:chgData name="Robert McDowell" userId="396c8ecec6dce893" providerId="LiveId" clId="{E897CDCA-A443-4086-8A6C-AA959F86AB8B}" dt="2023-08-28T23:58:07.740" v="3" actId="26606"/>
          <pc:sldLayoutMkLst>
            <pc:docMk/>
            <pc:sldMasterMk cId="2528720534" sldId="2147483698"/>
            <pc:sldLayoutMk cId="1076349407" sldId="2147483689"/>
          </pc:sldLayoutMkLst>
        </pc:sldLayoutChg>
        <pc:sldLayoutChg chg="add del">
          <pc:chgData name="Robert McDowell" userId="396c8ecec6dce893" providerId="LiveId" clId="{E897CDCA-A443-4086-8A6C-AA959F86AB8B}" dt="2023-08-28T23:58:07.740" v="3" actId="26606"/>
          <pc:sldLayoutMkLst>
            <pc:docMk/>
            <pc:sldMasterMk cId="2528720534" sldId="2147483698"/>
            <pc:sldLayoutMk cId="2497619451" sldId="2147483690"/>
          </pc:sldLayoutMkLst>
        </pc:sldLayoutChg>
        <pc:sldLayoutChg chg="add del">
          <pc:chgData name="Robert McDowell" userId="396c8ecec6dce893" providerId="LiveId" clId="{E897CDCA-A443-4086-8A6C-AA959F86AB8B}" dt="2023-08-28T23:58:07.740" v="3" actId="26606"/>
          <pc:sldLayoutMkLst>
            <pc:docMk/>
            <pc:sldMasterMk cId="2528720534" sldId="2147483698"/>
            <pc:sldLayoutMk cId="2201161195" sldId="2147483691"/>
          </pc:sldLayoutMkLst>
        </pc:sldLayoutChg>
        <pc:sldLayoutChg chg="add del">
          <pc:chgData name="Robert McDowell" userId="396c8ecec6dce893" providerId="LiveId" clId="{E897CDCA-A443-4086-8A6C-AA959F86AB8B}" dt="2023-08-28T23:58:07.740" v="3" actId="26606"/>
          <pc:sldLayoutMkLst>
            <pc:docMk/>
            <pc:sldMasterMk cId="2528720534" sldId="2147483698"/>
            <pc:sldLayoutMk cId="4290872462" sldId="2147483692"/>
          </pc:sldLayoutMkLst>
        </pc:sldLayoutChg>
        <pc:sldLayoutChg chg="add del">
          <pc:chgData name="Robert McDowell" userId="396c8ecec6dce893" providerId="LiveId" clId="{E897CDCA-A443-4086-8A6C-AA959F86AB8B}" dt="2023-08-28T23:58:07.740" v="3" actId="26606"/>
          <pc:sldLayoutMkLst>
            <pc:docMk/>
            <pc:sldMasterMk cId="2528720534" sldId="2147483698"/>
            <pc:sldLayoutMk cId="2566566397" sldId="2147483693"/>
          </pc:sldLayoutMkLst>
        </pc:sldLayoutChg>
        <pc:sldLayoutChg chg="add del">
          <pc:chgData name="Robert McDowell" userId="396c8ecec6dce893" providerId="LiveId" clId="{E897CDCA-A443-4086-8A6C-AA959F86AB8B}" dt="2023-08-28T23:58:07.740" v="3" actId="26606"/>
          <pc:sldLayoutMkLst>
            <pc:docMk/>
            <pc:sldMasterMk cId="2528720534" sldId="2147483698"/>
            <pc:sldLayoutMk cId="2125712459" sldId="2147483694"/>
          </pc:sldLayoutMkLst>
        </pc:sldLayoutChg>
        <pc:sldLayoutChg chg="add del">
          <pc:chgData name="Robert McDowell" userId="396c8ecec6dce893" providerId="LiveId" clId="{E897CDCA-A443-4086-8A6C-AA959F86AB8B}" dt="2023-08-28T23:58:07.740" v="3" actId="26606"/>
          <pc:sldLayoutMkLst>
            <pc:docMk/>
            <pc:sldMasterMk cId="2528720534" sldId="2147483698"/>
            <pc:sldLayoutMk cId="2266870745" sldId="2147483695"/>
          </pc:sldLayoutMkLst>
        </pc:sldLayoutChg>
        <pc:sldLayoutChg chg="add del">
          <pc:chgData name="Robert McDowell" userId="396c8ecec6dce893" providerId="LiveId" clId="{E897CDCA-A443-4086-8A6C-AA959F86AB8B}" dt="2023-08-28T23:58:07.740" v="3" actId="26606"/>
          <pc:sldLayoutMkLst>
            <pc:docMk/>
            <pc:sldMasterMk cId="2528720534" sldId="2147483698"/>
            <pc:sldLayoutMk cId="2257858417" sldId="2147483696"/>
          </pc:sldLayoutMkLst>
        </pc:sldLayoutChg>
        <pc:sldLayoutChg chg="add del">
          <pc:chgData name="Robert McDowell" userId="396c8ecec6dce893" providerId="LiveId" clId="{E897CDCA-A443-4086-8A6C-AA959F86AB8B}" dt="2023-08-28T23:58:07.740" v="3" actId="26606"/>
          <pc:sldLayoutMkLst>
            <pc:docMk/>
            <pc:sldMasterMk cId="2528720534" sldId="2147483698"/>
            <pc:sldLayoutMk cId="1733400953" sldId="2147483697"/>
          </pc:sldLayoutMkLst>
        </pc:sldLayoutChg>
      </pc:sldMasterChg>
      <pc:sldMasterChg chg="add addSldLayout">
        <pc:chgData name="Robert McDowell" userId="396c8ecec6dce893" providerId="LiveId" clId="{E897CDCA-A443-4086-8A6C-AA959F86AB8B}" dt="2023-08-29T00:02:00.424" v="117" actId="26606"/>
        <pc:sldMasterMkLst>
          <pc:docMk/>
          <pc:sldMasterMk cId="367988706" sldId="2147483751"/>
        </pc:sldMasterMkLst>
        <pc:sldLayoutChg chg="ad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67988706" sldId="2147483751"/>
            <pc:sldLayoutMk cId="2037940423" sldId="2147483740"/>
          </pc:sldLayoutMkLst>
        </pc:sldLayoutChg>
        <pc:sldLayoutChg chg="ad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67988706" sldId="2147483751"/>
            <pc:sldLayoutMk cId="3557940982" sldId="2147483741"/>
          </pc:sldLayoutMkLst>
        </pc:sldLayoutChg>
        <pc:sldLayoutChg chg="ad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67988706" sldId="2147483751"/>
            <pc:sldLayoutMk cId="3926427085" sldId="2147483742"/>
          </pc:sldLayoutMkLst>
        </pc:sldLayoutChg>
        <pc:sldLayoutChg chg="ad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67988706" sldId="2147483751"/>
            <pc:sldLayoutMk cId="3143642437" sldId="2147483743"/>
          </pc:sldLayoutMkLst>
        </pc:sldLayoutChg>
        <pc:sldLayoutChg chg="ad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67988706" sldId="2147483751"/>
            <pc:sldLayoutMk cId="472834401" sldId="2147483744"/>
          </pc:sldLayoutMkLst>
        </pc:sldLayoutChg>
        <pc:sldLayoutChg chg="ad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67988706" sldId="2147483751"/>
            <pc:sldLayoutMk cId="2205147405" sldId="2147483745"/>
          </pc:sldLayoutMkLst>
        </pc:sldLayoutChg>
        <pc:sldLayoutChg chg="ad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67988706" sldId="2147483751"/>
            <pc:sldLayoutMk cId="3994197845" sldId="2147483746"/>
          </pc:sldLayoutMkLst>
        </pc:sldLayoutChg>
        <pc:sldLayoutChg chg="ad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67988706" sldId="2147483751"/>
            <pc:sldLayoutMk cId="15634361" sldId="2147483747"/>
          </pc:sldLayoutMkLst>
        </pc:sldLayoutChg>
        <pc:sldLayoutChg chg="ad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67988706" sldId="2147483751"/>
            <pc:sldLayoutMk cId="11132457" sldId="2147483748"/>
          </pc:sldLayoutMkLst>
        </pc:sldLayoutChg>
        <pc:sldLayoutChg chg="ad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67988706" sldId="2147483751"/>
            <pc:sldLayoutMk cId="3207147411" sldId="2147483749"/>
          </pc:sldLayoutMkLst>
        </pc:sldLayoutChg>
        <pc:sldLayoutChg chg="add">
          <pc:chgData name="Robert McDowell" userId="396c8ecec6dce893" providerId="LiveId" clId="{E897CDCA-A443-4086-8A6C-AA959F86AB8B}" dt="2023-08-29T00:02:00.424" v="117" actId="26606"/>
          <pc:sldLayoutMkLst>
            <pc:docMk/>
            <pc:sldMasterMk cId="367988706" sldId="2147483751"/>
            <pc:sldLayoutMk cId="2604127229" sldId="2147483750"/>
          </pc:sldLayoutMkLst>
        </pc:sldLayoutChg>
      </pc:sldMasterChg>
      <pc:sldMasterChg chg="add del addSldLayout delSldLayout">
        <pc:chgData name="Robert McDowell" userId="396c8ecec6dce893" providerId="LiveId" clId="{E897CDCA-A443-4086-8A6C-AA959F86AB8B}" dt="2023-08-29T00:00:49.769" v="110" actId="26606"/>
        <pc:sldMasterMkLst>
          <pc:docMk/>
          <pc:sldMasterMk cId="1994354798" sldId="2147483790"/>
        </pc:sldMasterMkLst>
        <pc:sldLayoutChg chg="add del">
          <pc:chgData name="Robert McDowell" userId="396c8ecec6dce893" providerId="LiveId" clId="{E897CDCA-A443-4086-8A6C-AA959F86AB8B}" dt="2023-08-29T00:00:49.769" v="110" actId="26606"/>
          <pc:sldLayoutMkLst>
            <pc:docMk/>
            <pc:sldMasterMk cId="1994354798" sldId="2147483790"/>
            <pc:sldLayoutMk cId="3648278700" sldId="2147483779"/>
          </pc:sldLayoutMkLst>
        </pc:sldLayoutChg>
        <pc:sldLayoutChg chg="add del">
          <pc:chgData name="Robert McDowell" userId="396c8ecec6dce893" providerId="LiveId" clId="{E897CDCA-A443-4086-8A6C-AA959F86AB8B}" dt="2023-08-29T00:00:49.769" v="110" actId="26606"/>
          <pc:sldLayoutMkLst>
            <pc:docMk/>
            <pc:sldMasterMk cId="1994354798" sldId="2147483790"/>
            <pc:sldLayoutMk cId="2856990329" sldId="2147483780"/>
          </pc:sldLayoutMkLst>
        </pc:sldLayoutChg>
        <pc:sldLayoutChg chg="add del">
          <pc:chgData name="Robert McDowell" userId="396c8ecec6dce893" providerId="LiveId" clId="{E897CDCA-A443-4086-8A6C-AA959F86AB8B}" dt="2023-08-29T00:00:49.769" v="110" actId="26606"/>
          <pc:sldLayoutMkLst>
            <pc:docMk/>
            <pc:sldMasterMk cId="1994354798" sldId="2147483790"/>
            <pc:sldLayoutMk cId="2036686076" sldId="2147483781"/>
          </pc:sldLayoutMkLst>
        </pc:sldLayoutChg>
        <pc:sldLayoutChg chg="add del">
          <pc:chgData name="Robert McDowell" userId="396c8ecec6dce893" providerId="LiveId" clId="{E897CDCA-A443-4086-8A6C-AA959F86AB8B}" dt="2023-08-29T00:00:49.769" v="110" actId="26606"/>
          <pc:sldLayoutMkLst>
            <pc:docMk/>
            <pc:sldMasterMk cId="1994354798" sldId="2147483790"/>
            <pc:sldLayoutMk cId="3407112859" sldId="2147483782"/>
          </pc:sldLayoutMkLst>
        </pc:sldLayoutChg>
        <pc:sldLayoutChg chg="add del">
          <pc:chgData name="Robert McDowell" userId="396c8ecec6dce893" providerId="LiveId" clId="{E897CDCA-A443-4086-8A6C-AA959F86AB8B}" dt="2023-08-29T00:00:49.769" v="110" actId="26606"/>
          <pc:sldLayoutMkLst>
            <pc:docMk/>
            <pc:sldMasterMk cId="1994354798" sldId="2147483790"/>
            <pc:sldLayoutMk cId="2941738874" sldId="2147483783"/>
          </pc:sldLayoutMkLst>
        </pc:sldLayoutChg>
        <pc:sldLayoutChg chg="add del">
          <pc:chgData name="Robert McDowell" userId="396c8ecec6dce893" providerId="LiveId" clId="{E897CDCA-A443-4086-8A6C-AA959F86AB8B}" dt="2023-08-29T00:00:49.769" v="110" actId="26606"/>
          <pc:sldLayoutMkLst>
            <pc:docMk/>
            <pc:sldMasterMk cId="1994354798" sldId="2147483790"/>
            <pc:sldLayoutMk cId="1688003030" sldId="2147483784"/>
          </pc:sldLayoutMkLst>
        </pc:sldLayoutChg>
        <pc:sldLayoutChg chg="add del">
          <pc:chgData name="Robert McDowell" userId="396c8ecec6dce893" providerId="LiveId" clId="{E897CDCA-A443-4086-8A6C-AA959F86AB8B}" dt="2023-08-29T00:00:49.769" v="110" actId="26606"/>
          <pc:sldLayoutMkLst>
            <pc:docMk/>
            <pc:sldMasterMk cId="1994354798" sldId="2147483790"/>
            <pc:sldLayoutMk cId="758966190" sldId="2147483785"/>
          </pc:sldLayoutMkLst>
        </pc:sldLayoutChg>
        <pc:sldLayoutChg chg="add del">
          <pc:chgData name="Robert McDowell" userId="396c8ecec6dce893" providerId="LiveId" clId="{E897CDCA-A443-4086-8A6C-AA959F86AB8B}" dt="2023-08-29T00:00:49.769" v="110" actId="26606"/>
          <pc:sldLayoutMkLst>
            <pc:docMk/>
            <pc:sldMasterMk cId="1994354798" sldId="2147483790"/>
            <pc:sldLayoutMk cId="2259333421" sldId="2147483786"/>
          </pc:sldLayoutMkLst>
        </pc:sldLayoutChg>
        <pc:sldLayoutChg chg="add del">
          <pc:chgData name="Robert McDowell" userId="396c8ecec6dce893" providerId="LiveId" clId="{E897CDCA-A443-4086-8A6C-AA959F86AB8B}" dt="2023-08-29T00:00:49.769" v="110" actId="26606"/>
          <pc:sldLayoutMkLst>
            <pc:docMk/>
            <pc:sldMasterMk cId="1994354798" sldId="2147483790"/>
            <pc:sldLayoutMk cId="1028378551" sldId="2147483787"/>
          </pc:sldLayoutMkLst>
        </pc:sldLayoutChg>
        <pc:sldLayoutChg chg="add del">
          <pc:chgData name="Robert McDowell" userId="396c8ecec6dce893" providerId="LiveId" clId="{E897CDCA-A443-4086-8A6C-AA959F86AB8B}" dt="2023-08-29T00:00:49.769" v="110" actId="26606"/>
          <pc:sldLayoutMkLst>
            <pc:docMk/>
            <pc:sldMasterMk cId="1994354798" sldId="2147483790"/>
            <pc:sldLayoutMk cId="2733674447" sldId="2147483788"/>
          </pc:sldLayoutMkLst>
        </pc:sldLayoutChg>
        <pc:sldLayoutChg chg="add del">
          <pc:chgData name="Robert McDowell" userId="396c8ecec6dce893" providerId="LiveId" clId="{E897CDCA-A443-4086-8A6C-AA959F86AB8B}" dt="2023-08-29T00:00:49.769" v="110" actId="26606"/>
          <pc:sldLayoutMkLst>
            <pc:docMk/>
            <pc:sldMasterMk cId="1994354798" sldId="2147483790"/>
            <pc:sldLayoutMk cId="1837104432" sldId="2147483789"/>
          </pc:sldLayoutMkLst>
        </pc:sldLayoutChg>
      </pc:sldMasterChg>
      <pc:sldMasterChg chg="add del addSldLayout delSldLayout">
        <pc:chgData name="Robert McDowell" userId="396c8ecec6dce893" providerId="LiveId" clId="{E897CDCA-A443-4086-8A6C-AA959F86AB8B}" dt="2023-08-29T00:01:16.498" v="112" actId="26606"/>
        <pc:sldMasterMkLst>
          <pc:docMk/>
          <pc:sldMasterMk cId="3097425568" sldId="2147483790"/>
        </pc:sldMasterMkLst>
        <pc:sldLayoutChg chg="add del">
          <pc:chgData name="Robert McDowell" userId="396c8ecec6dce893" providerId="LiveId" clId="{E897CDCA-A443-4086-8A6C-AA959F86AB8B}" dt="2023-08-29T00:01:16.498" v="112" actId="26606"/>
          <pc:sldLayoutMkLst>
            <pc:docMk/>
            <pc:sldMasterMk cId="3097425568" sldId="2147483790"/>
            <pc:sldLayoutMk cId="847862133" sldId="2147483779"/>
          </pc:sldLayoutMkLst>
        </pc:sldLayoutChg>
        <pc:sldLayoutChg chg="add del">
          <pc:chgData name="Robert McDowell" userId="396c8ecec6dce893" providerId="LiveId" clId="{E897CDCA-A443-4086-8A6C-AA959F86AB8B}" dt="2023-08-29T00:01:16.498" v="112" actId="26606"/>
          <pc:sldLayoutMkLst>
            <pc:docMk/>
            <pc:sldMasterMk cId="3097425568" sldId="2147483790"/>
            <pc:sldLayoutMk cId="463957525" sldId="2147483780"/>
          </pc:sldLayoutMkLst>
        </pc:sldLayoutChg>
        <pc:sldLayoutChg chg="add del">
          <pc:chgData name="Robert McDowell" userId="396c8ecec6dce893" providerId="LiveId" clId="{E897CDCA-A443-4086-8A6C-AA959F86AB8B}" dt="2023-08-29T00:01:16.498" v="112" actId="26606"/>
          <pc:sldLayoutMkLst>
            <pc:docMk/>
            <pc:sldMasterMk cId="3097425568" sldId="2147483790"/>
            <pc:sldLayoutMk cId="850781956" sldId="2147483781"/>
          </pc:sldLayoutMkLst>
        </pc:sldLayoutChg>
        <pc:sldLayoutChg chg="add del">
          <pc:chgData name="Robert McDowell" userId="396c8ecec6dce893" providerId="LiveId" clId="{E897CDCA-A443-4086-8A6C-AA959F86AB8B}" dt="2023-08-29T00:01:16.498" v="112" actId="26606"/>
          <pc:sldLayoutMkLst>
            <pc:docMk/>
            <pc:sldMasterMk cId="3097425568" sldId="2147483790"/>
            <pc:sldLayoutMk cId="1302516955" sldId="2147483782"/>
          </pc:sldLayoutMkLst>
        </pc:sldLayoutChg>
        <pc:sldLayoutChg chg="add del">
          <pc:chgData name="Robert McDowell" userId="396c8ecec6dce893" providerId="LiveId" clId="{E897CDCA-A443-4086-8A6C-AA959F86AB8B}" dt="2023-08-29T00:01:16.498" v="112" actId="26606"/>
          <pc:sldLayoutMkLst>
            <pc:docMk/>
            <pc:sldMasterMk cId="3097425568" sldId="2147483790"/>
            <pc:sldLayoutMk cId="1881261146" sldId="2147483783"/>
          </pc:sldLayoutMkLst>
        </pc:sldLayoutChg>
        <pc:sldLayoutChg chg="add del">
          <pc:chgData name="Robert McDowell" userId="396c8ecec6dce893" providerId="LiveId" clId="{E897CDCA-A443-4086-8A6C-AA959F86AB8B}" dt="2023-08-29T00:01:16.498" v="112" actId="26606"/>
          <pc:sldLayoutMkLst>
            <pc:docMk/>
            <pc:sldMasterMk cId="3097425568" sldId="2147483790"/>
            <pc:sldLayoutMk cId="1411659579" sldId="2147483784"/>
          </pc:sldLayoutMkLst>
        </pc:sldLayoutChg>
        <pc:sldLayoutChg chg="add del">
          <pc:chgData name="Robert McDowell" userId="396c8ecec6dce893" providerId="LiveId" clId="{E897CDCA-A443-4086-8A6C-AA959F86AB8B}" dt="2023-08-29T00:01:16.498" v="112" actId="26606"/>
          <pc:sldLayoutMkLst>
            <pc:docMk/>
            <pc:sldMasterMk cId="3097425568" sldId="2147483790"/>
            <pc:sldLayoutMk cId="2296138983" sldId="2147483785"/>
          </pc:sldLayoutMkLst>
        </pc:sldLayoutChg>
        <pc:sldLayoutChg chg="add del">
          <pc:chgData name="Robert McDowell" userId="396c8ecec6dce893" providerId="LiveId" clId="{E897CDCA-A443-4086-8A6C-AA959F86AB8B}" dt="2023-08-29T00:01:16.498" v="112" actId="26606"/>
          <pc:sldLayoutMkLst>
            <pc:docMk/>
            <pc:sldMasterMk cId="3097425568" sldId="2147483790"/>
            <pc:sldLayoutMk cId="689001785" sldId="2147483786"/>
          </pc:sldLayoutMkLst>
        </pc:sldLayoutChg>
        <pc:sldLayoutChg chg="add del">
          <pc:chgData name="Robert McDowell" userId="396c8ecec6dce893" providerId="LiveId" clId="{E897CDCA-A443-4086-8A6C-AA959F86AB8B}" dt="2023-08-29T00:01:16.498" v="112" actId="26606"/>
          <pc:sldLayoutMkLst>
            <pc:docMk/>
            <pc:sldMasterMk cId="3097425568" sldId="2147483790"/>
            <pc:sldLayoutMk cId="2734358415" sldId="2147483787"/>
          </pc:sldLayoutMkLst>
        </pc:sldLayoutChg>
        <pc:sldLayoutChg chg="add del">
          <pc:chgData name="Robert McDowell" userId="396c8ecec6dce893" providerId="LiveId" clId="{E897CDCA-A443-4086-8A6C-AA959F86AB8B}" dt="2023-08-29T00:01:16.498" v="112" actId="26606"/>
          <pc:sldLayoutMkLst>
            <pc:docMk/>
            <pc:sldMasterMk cId="3097425568" sldId="2147483790"/>
            <pc:sldLayoutMk cId="3491889265" sldId="2147483788"/>
          </pc:sldLayoutMkLst>
        </pc:sldLayoutChg>
        <pc:sldLayoutChg chg="add del">
          <pc:chgData name="Robert McDowell" userId="396c8ecec6dce893" providerId="LiveId" clId="{E897CDCA-A443-4086-8A6C-AA959F86AB8B}" dt="2023-08-29T00:01:16.498" v="112" actId="26606"/>
          <pc:sldLayoutMkLst>
            <pc:docMk/>
            <pc:sldMasterMk cId="3097425568" sldId="2147483790"/>
            <pc:sldLayoutMk cId="1003014670" sldId="21474837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F9FEA-F9B4-4FB7-9D2D-8ED9F83B24A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98582-94A1-46A9-95C9-ABDD3271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2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3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4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67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6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461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06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6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9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4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4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9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5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3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8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8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68802-depiction-of-resurrection-christ-jesus-download-free-imag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A blue abstract watercolor pattern on a white background">
            <a:extLst>
              <a:ext uri="{FF2B5EF4-FFF2-40B4-BE49-F238E27FC236}">
                <a16:creationId xmlns:a16="http://schemas.microsoft.com/office/drawing/2014/main" id="{20AED51E-476E-BB9A-B18D-1ACEDFAB8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8867" b="4524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Isosceles Triangle 3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816BB-AC1C-E2C5-88B3-1AB538D8B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Ch. 9 Presence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430B4-6200-68C1-85C8-C5546C1FE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Will I Accept Jesus’ Invitation  to Come Closer No Matter What Tries to Drive Me Away?</a:t>
            </a:r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3A060E-1766-D552-1B10-A79546B26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91" b="909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7" name="Isosceles Triangle 23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Parallelogram 25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27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9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Isosceles Triangle 35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0C288-99B1-7F8A-18E0-A72AB38D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896068" cy="23691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b="1" dirty="0"/>
              <a:t>Scripture  </a:t>
            </a:r>
            <a:br>
              <a:rPr lang="en-US" sz="5400" b="1" dirty="0"/>
            </a:br>
            <a:r>
              <a:rPr lang="en-US" sz="5400" b="1" dirty="0"/>
              <a:t>John 20: 24-29</a:t>
            </a:r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Isosceles Triangle 43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2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DDE9CD4-0E0A-4129-8689-A89C4E9A6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7" descr="Front steps and columns of a majestic city building">
            <a:extLst>
              <a:ext uri="{FF2B5EF4-FFF2-40B4-BE49-F238E27FC236}">
                <a16:creationId xmlns:a16="http://schemas.microsoft.com/office/drawing/2014/main" id="{2CA97673-D2D5-63EA-33A4-59AE37726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3567" b="12164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5DB3CA2-FA66-42B9-90EF-394894352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C8D0718-07C6-45A2-A743-BC64673C9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AE7BCCE-817C-4933-A587-F1EF87D4B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0E96C1E8-3E07-4AF1-BA61-7FB948F90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B3B592D1-4031-4144-A2DB-B2D8F8C73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55CB28D4-D6D1-4DB7-B557-D5FF6523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F69D97D4-6031-4064-9BBA-2E96839A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BAF978AE-97B1-4224-A562-EBCE373A1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A18250B-41A2-4BA7-9E5C-679CF3AE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C8751ECC-5286-4332-9942-2D01B7135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5952A4A6-F619-458C-A026-6E5D6AF1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EA3FB8-4A4E-94E8-3502-401E9BA9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</a:rPr>
              <a:t>Thomas</a:t>
            </a:r>
            <a:r>
              <a:rPr lang="en-US" dirty="0">
                <a:solidFill>
                  <a:srgbClr val="002060"/>
                </a:solidFill>
              </a:rPr>
              <a:t> was pursued by the other apostles when he missed the first meeting that Jesus had with the apostles after the resurrection.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55CE1-DB23-2C21-CFF6-54017878D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If there was a time when you stopped attending church faithfully, tell us how someone reached out to you and helped you come back.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0070C0"/>
                </a:solidFill>
              </a:rPr>
              <a:t>How did God work through you to help bring someone back into fellowship with the group? </a:t>
            </a:r>
          </a:p>
        </p:txBody>
      </p:sp>
    </p:spTree>
    <p:extLst>
      <p:ext uri="{BB962C8B-B14F-4D97-AF65-F5344CB8AC3E}">
        <p14:creationId xmlns:p14="http://schemas.microsoft.com/office/powerpoint/2010/main" val="177640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8CDA0-2A56-8BB2-3D9C-AEEAE712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Introspection</a:t>
            </a:r>
          </a:p>
        </p:txBody>
      </p:sp>
      <p:pic>
        <p:nvPicPr>
          <p:cNvPr id="8" name="Picture 7" descr="Magnifying glass on clear background">
            <a:extLst>
              <a:ext uri="{FF2B5EF4-FFF2-40B4-BE49-F238E27FC236}">
                <a16:creationId xmlns:a16="http://schemas.microsoft.com/office/drawing/2014/main" id="{EBAD9E61-CCC2-DB8D-EF58-79B3E9D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9869" r="23591" b="1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7BD5-26B9-A551-339A-B7B84E3AB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062" y="1734207"/>
            <a:ext cx="7441324" cy="43071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2. Have you had an experience where you doubted that God was answering a certain need in your life, and you told Him that you did not see how you could serve Him “unless” He did something about it? </a:t>
            </a:r>
          </a:p>
          <a:p>
            <a:pPr marL="0" indent="0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Did your faith grow to the point of saying “regardless” of whether God answers the way I thought He should, I will serve Him with all my heart? </a:t>
            </a:r>
            <a:r>
              <a:rPr lang="en-US" dirty="0"/>
              <a:t>(p. 171)</a:t>
            </a:r>
          </a:p>
        </p:txBody>
      </p:sp>
    </p:spTree>
    <p:extLst>
      <p:ext uri="{BB962C8B-B14F-4D97-AF65-F5344CB8AC3E}">
        <p14:creationId xmlns:p14="http://schemas.microsoft.com/office/powerpoint/2010/main" val="272091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robe with his hands out&#10;&#10;Description automatically generated">
            <a:extLst>
              <a:ext uri="{FF2B5EF4-FFF2-40B4-BE49-F238E27FC236}">
                <a16:creationId xmlns:a16="http://schemas.microsoft.com/office/drawing/2014/main" id="{968972EC-272A-B751-65C6-8AA54B24A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556" r="8806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1D8CDD-E7F4-7FDB-11D9-D4801795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7777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Resurrected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48906-A488-F634-131D-9F6A5FAC0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702677"/>
            <a:ext cx="5418667" cy="43386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3. When the resurrected Christ appeared to Thomas and the other disciples, what might Jesus have said to Thomas? </a:t>
            </a:r>
          </a:p>
          <a:p>
            <a:pPr marL="0" indent="0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What did Jesus say to Thomas that answered his deepest need? </a:t>
            </a:r>
          </a:p>
          <a:p>
            <a:pPr marL="0" indent="0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</a:rPr>
              <a:t>Also, what command did Jesus give Thomas? </a:t>
            </a:r>
            <a:r>
              <a:rPr lang="en-US" sz="2000" b="1" dirty="0">
                <a:solidFill>
                  <a:srgbClr val="002060"/>
                </a:solidFill>
              </a:rPr>
              <a:t>(p. 163)</a:t>
            </a:r>
          </a:p>
        </p:txBody>
      </p: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CAD40-A530-2369-BDFA-CBD027C3BFF9}"/>
              </a:ext>
            </a:extLst>
          </p:cNvPr>
          <p:cNvSpPr txBox="1"/>
          <p:nvPr/>
        </p:nvSpPr>
        <p:spPr>
          <a:xfrm>
            <a:off x="9650920" y="6657945"/>
            <a:ext cx="254108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reepngimg.com/png/68802-depiction-of-resurrection-christ-jesus-download-free-im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5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D150-FAA5-5576-37D3-3F9C1FC4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 b="1" dirty="0"/>
              <a:t>Doubts in Our Lives . . .</a:t>
            </a:r>
          </a:p>
        </p:txBody>
      </p:sp>
      <p:pic>
        <p:nvPicPr>
          <p:cNvPr id="8" name="Picture 7" descr="A closeup photo of an open book">
            <a:extLst>
              <a:ext uri="{FF2B5EF4-FFF2-40B4-BE49-F238E27FC236}">
                <a16:creationId xmlns:a16="http://schemas.microsoft.com/office/drawing/2014/main" id="{716CF755-5194-C6A6-2E08-A04BA1D65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71" t="142" r="29792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5" name="Isosceles Triangle 16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E0066-C4C6-4990-3921-D33FB8E2E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1576553"/>
            <a:ext cx="6424440" cy="44648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4. The authors list seven doubts that a person may deal with, each one followed by Scriptures to answer the doubts. </a:t>
            </a:r>
            <a:r>
              <a:rPr lang="en-US" dirty="0"/>
              <a:t>(pp 191-196)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</a:rPr>
              <a:t>After I read aloud the list of doubts, I will invite you to tell us if you have struggled with any of them and how you found your answers in God’s word.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9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5EDE9-1780-ED1C-037D-D92A444C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Insights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5DA8C-8B25-247C-3C53-319BB1224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607" y="2160589"/>
            <a:ext cx="4776952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5. How has this study of the life of Thomas impacted you and drawn you closer to Jesus? </a:t>
            </a:r>
            <a:r>
              <a:rPr lang="en-US" dirty="0"/>
              <a:t>(p. 172)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B82464E9-A510-E1CD-CA45-8D6478DAA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" r="1963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5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67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335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Ch. 9 Presence</vt:lpstr>
      <vt:lpstr>Scripture   John 20: 24-29</vt:lpstr>
      <vt:lpstr>Thomas was pursued by the other apostles when he missed the first meeting that Jesus had with the apostles after the resurrection.  </vt:lpstr>
      <vt:lpstr>Introspection</vt:lpstr>
      <vt:lpstr>Resurrected Christ</vt:lpstr>
      <vt:lpstr>Doubts in Our Lives . . .</vt:lpstr>
      <vt:lpstr>Insights . .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9 Presence</dc:title>
  <dc:creator>Robert McDowell</dc:creator>
  <cp:lastModifiedBy>Robert McDowell</cp:lastModifiedBy>
  <cp:revision>1</cp:revision>
  <dcterms:created xsi:type="dcterms:W3CDTF">2023-08-28T23:57:17Z</dcterms:created>
  <dcterms:modified xsi:type="dcterms:W3CDTF">2023-09-15T17:54:48Z</dcterms:modified>
</cp:coreProperties>
</file>